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257" r:id="rId3"/>
    <p:sldId id="258" r:id="rId4"/>
    <p:sldId id="259" r:id="rId5"/>
    <p:sldId id="280" r:id="rId6"/>
    <p:sldId id="261" r:id="rId7"/>
    <p:sldId id="262" r:id="rId8"/>
    <p:sldId id="264" r:id="rId9"/>
    <p:sldId id="265" r:id="rId10"/>
    <p:sldId id="266" r:id="rId11"/>
    <p:sldId id="267" r:id="rId12"/>
    <p:sldId id="268" r:id="rId13"/>
    <p:sldId id="269" r:id="rId14"/>
    <p:sldId id="271" r:id="rId15"/>
    <p:sldId id="272" r:id="rId16"/>
    <p:sldId id="273" r:id="rId17"/>
    <p:sldId id="274" r:id="rId18"/>
    <p:sldId id="276" r:id="rId19"/>
    <p:sldId id="270" r:id="rId20"/>
    <p:sldId id="277" r:id="rId21"/>
    <p:sldId id="278" r:id="rId22"/>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gelica Palacios" initials="AP" lastIdx="1" clrIdx="0">
    <p:extLst>
      <p:ext uri="{19B8F6BF-5375-455C-9EA6-DF929625EA0E}">
        <p15:presenceInfo xmlns:p15="http://schemas.microsoft.com/office/powerpoint/2012/main" userId="0fd9c26ba5888d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DA1E28-CE8F-440B-97B7-CF039E1F842D}" v="41" dt="2019-08-28T04:19:17.754"/>
  </p1510:revLst>
</p1510:revInfo>
</file>

<file path=ppt/tableStyles.xml><?xml version="1.0" encoding="utf-8"?>
<a:tblStyleLst xmlns:a="http://schemas.openxmlformats.org/drawingml/2006/main" def="{5C22544A-7EE6-4342-B048-85BDC9FD1C3A}">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32" autoAdjust="0"/>
    <p:restoredTop sz="94660"/>
  </p:normalViewPr>
  <p:slideViewPr>
    <p:cSldViewPr snapToGrid="0">
      <p:cViewPr varScale="1">
        <p:scale>
          <a:sx n="72" d="100"/>
          <a:sy n="72" d="100"/>
        </p:scale>
        <p:origin x="77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6B97B4-FFC9-4244-B2B5-25BAD93AA24C}" type="doc">
      <dgm:prSet loTypeId="urn:microsoft.com/office/officeart/2005/8/layout/matrix3" loCatId="matrix" qsTypeId="urn:microsoft.com/office/officeart/2005/8/quickstyle/simple1" qsCatId="simple" csTypeId="urn:microsoft.com/office/officeart/2005/8/colors/accent4_2" csCatId="accent4" phldr="1"/>
      <dgm:spPr/>
      <dgm:t>
        <a:bodyPr/>
        <a:lstStyle/>
        <a:p>
          <a:endParaRPr lang="es-CO"/>
        </a:p>
      </dgm:t>
    </dgm:pt>
    <dgm:pt modelId="{E601B2DB-242D-40D8-B825-29EC92C5242B}">
      <dgm:prSet phldrT="[Texto]" custT="1"/>
      <dgm:spPr/>
      <dgm:t>
        <a:bodyPr/>
        <a:lstStyle/>
        <a:p>
          <a:pPr>
            <a:buFont typeface="Arial"/>
            <a:buChar char="•"/>
          </a:pPr>
          <a:r>
            <a:rPr lang="es-CO" sz="2400" b="1" spc="-75" dirty="0">
              <a:solidFill>
                <a:schemeClr val="tx1"/>
              </a:solidFill>
              <a:latin typeface="Arial"/>
              <a:cs typeface="Arial"/>
            </a:rPr>
            <a:t>Estabilidad </a:t>
          </a:r>
          <a:r>
            <a:rPr lang="es-CO" sz="2400" b="1" spc="-35" dirty="0">
              <a:solidFill>
                <a:schemeClr val="tx1"/>
              </a:solidFill>
              <a:latin typeface="Arial"/>
              <a:cs typeface="Arial"/>
            </a:rPr>
            <a:t>laboral  Impropia</a:t>
          </a:r>
          <a:endParaRPr lang="es-CO" sz="2400" dirty="0">
            <a:solidFill>
              <a:schemeClr val="tx1"/>
            </a:solidFill>
          </a:endParaRPr>
        </a:p>
      </dgm:t>
    </dgm:pt>
    <dgm:pt modelId="{495AAC7F-713A-460D-AD75-823BAE8B0B8D}" type="parTrans" cxnId="{518FA1C5-8923-4B05-873E-E9DB5807311A}">
      <dgm:prSet/>
      <dgm:spPr/>
      <dgm:t>
        <a:bodyPr/>
        <a:lstStyle/>
        <a:p>
          <a:endParaRPr lang="es-CO"/>
        </a:p>
      </dgm:t>
    </dgm:pt>
    <dgm:pt modelId="{07F4D594-3911-4BB3-8616-5EDA47FC02A4}" type="sibTrans" cxnId="{518FA1C5-8923-4B05-873E-E9DB5807311A}">
      <dgm:prSet/>
      <dgm:spPr/>
      <dgm:t>
        <a:bodyPr/>
        <a:lstStyle/>
        <a:p>
          <a:endParaRPr lang="es-CO"/>
        </a:p>
      </dgm:t>
    </dgm:pt>
    <dgm:pt modelId="{B4997D42-FD20-4D05-9B54-A3190C08FE5C}">
      <dgm:prSet phldrT="[Texto]" custT="1"/>
      <dgm:spPr/>
      <dgm:t>
        <a:bodyPr/>
        <a:lstStyle/>
        <a:p>
          <a:pPr>
            <a:buFont typeface="Arial"/>
            <a:buChar char="•"/>
          </a:pPr>
          <a:r>
            <a:rPr lang="es-CO" sz="2400" b="1" spc="-90" dirty="0">
              <a:solidFill>
                <a:schemeClr val="tx1"/>
              </a:solidFill>
              <a:latin typeface="Arial"/>
              <a:cs typeface="Arial"/>
            </a:rPr>
            <a:t>No </a:t>
          </a:r>
          <a:r>
            <a:rPr lang="es-CO" sz="2400" b="1" spc="-50" dirty="0">
              <a:solidFill>
                <a:schemeClr val="tx1"/>
              </a:solidFill>
              <a:latin typeface="Arial"/>
              <a:cs typeface="Arial"/>
            </a:rPr>
            <a:t>aplica </a:t>
          </a:r>
          <a:r>
            <a:rPr lang="es-CO" sz="2400" b="1" spc="-175" dirty="0">
              <a:solidFill>
                <a:schemeClr val="tx1"/>
              </a:solidFill>
              <a:latin typeface="Arial"/>
              <a:cs typeface="Arial"/>
            </a:rPr>
            <a:t>convenio </a:t>
          </a:r>
          <a:r>
            <a:rPr lang="es-CO" sz="2400" b="1" spc="-330" dirty="0">
              <a:solidFill>
                <a:schemeClr val="tx1"/>
              </a:solidFill>
              <a:latin typeface="Arial"/>
              <a:cs typeface="Arial"/>
            </a:rPr>
            <a:t>158 </a:t>
          </a:r>
          <a:r>
            <a:rPr lang="es-CO" sz="2400" b="1" spc="-90" dirty="0">
              <a:solidFill>
                <a:schemeClr val="tx1"/>
              </a:solidFill>
              <a:latin typeface="Arial"/>
              <a:cs typeface="Arial"/>
            </a:rPr>
            <a:t>OIT  </a:t>
          </a:r>
          <a:r>
            <a:rPr lang="es-CO" sz="2400" b="1" spc="-55" dirty="0">
              <a:solidFill>
                <a:schemeClr val="tx1"/>
              </a:solidFill>
              <a:latin typeface="Arial"/>
              <a:cs typeface="Arial"/>
            </a:rPr>
            <a:t>(Rad.47601)</a:t>
          </a:r>
          <a:endParaRPr lang="es-CO" sz="2400" dirty="0">
            <a:solidFill>
              <a:schemeClr val="tx1"/>
            </a:solidFill>
          </a:endParaRPr>
        </a:p>
      </dgm:t>
    </dgm:pt>
    <dgm:pt modelId="{23369B0B-994B-4AD0-9724-5812E37845A0}" type="parTrans" cxnId="{D30A5F2C-BD06-4203-8531-281966664A16}">
      <dgm:prSet/>
      <dgm:spPr/>
      <dgm:t>
        <a:bodyPr/>
        <a:lstStyle/>
        <a:p>
          <a:endParaRPr lang="es-CO"/>
        </a:p>
      </dgm:t>
    </dgm:pt>
    <dgm:pt modelId="{4384DAE8-62A9-4779-9344-310E2366495A}" type="sibTrans" cxnId="{D30A5F2C-BD06-4203-8531-281966664A16}">
      <dgm:prSet/>
      <dgm:spPr/>
      <dgm:t>
        <a:bodyPr/>
        <a:lstStyle/>
        <a:p>
          <a:endParaRPr lang="es-CO"/>
        </a:p>
      </dgm:t>
    </dgm:pt>
    <dgm:pt modelId="{4FD7148E-5800-4981-91BA-93F15BB01F73}">
      <dgm:prSet phldrT="[Texto]" custT="1"/>
      <dgm:spPr/>
      <dgm:t>
        <a:bodyPr/>
        <a:lstStyle/>
        <a:p>
          <a:pPr>
            <a:buFont typeface="Arial"/>
            <a:buChar char="•"/>
          </a:pPr>
          <a:r>
            <a:rPr lang="es-CO" sz="2200" b="1" spc="-165" dirty="0">
              <a:solidFill>
                <a:schemeClr val="tx1"/>
              </a:solidFill>
              <a:latin typeface="Arial"/>
              <a:cs typeface="Arial"/>
            </a:rPr>
            <a:t>Recomendación </a:t>
          </a:r>
          <a:r>
            <a:rPr lang="es-CO" sz="2200" b="1" spc="-225" dirty="0">
              <a:solidFill>
                <a:schemeClr val="tx1"/>
              </a:solidFill>
              <a:latin typeface="Arial"/>
              <a:cs typeface="Arial"/>
            </a:rPr>
            <a:t>166</a:t>
          </a:r>
          <a:r>
            <a:rPr lang="es-CO" sz="2200" b="1" spc="10" dirty="0">
              <a:solidFill>
                <a:schemeClr val="tx1"/>
              </a:solidFill>
              <a:latin typeface="Arial"/>
              <a:cs typeface="Arial"/>
            </a:rPr>
            <a:t> </a:t>
          </a:r>
          <a:r>
            <a:rPr lang="es-CO" sz="2200" b="1" spc="-90" dirty="0">
              <a:solidFill>
                <a:schemeClr val="tx1"/>
              </a:solidFill>
              <a:latin typeface="Arial"/>
              <a:cs typeface="Arial"/>
            </a:rPr>
            <a:t>OIT</a:t>
          </a:r>
          <a:endParaRPr lang="es-CO" sz="2200" dirty="0">
            <a:solidFill>
              <a:schemeClr val="tx1"/>
            </a:solidFill>
          </a:endParaRPr>
        </a:p>
      </dgm:t>
    </dgm:pt>
    <dgm:pt modelId="{03D2BB58-77C4-4704-873D-954B09583F0E}" type="parTrans" cxnId="{F69E3CD4-6554-4F92-85CA-F332EACAFEB2}">
      <dgm:prSet/>
      <dgm:spPr/>
      <dgm:t>
        <a:bodyPr/>
        <a:lstStyle/>
        <a:p>
          <a:endParaRPr lang="es-CO"/>
        </a:p>
      </dgm:t>
    </dgm:pt>
    <dgm:pt modelId="{FF6AA00D-DE92-4BAA-8E89-021997C1AFCA}" type="sibTrans" cxnId="{F69E3CD4-6554-4F92-85CA-F332EACAFEB2}">
      <dgm:prSet/>
      <dgm:spPr/>
      <dgm:t>
        <a:bodyPr/>
        <a:lstStyle/>
        <a:p>
          <a:endParaRPr lang="es-CO"/>
        </a:p>
      </dgm:t>
    </dgm:pt>
    <dgm:pt modelId="{CCDBB80F-7CED-4A54-B301-DC42A3C27532}">
      <dgm:prSet phldrT="[Texto]"/>
      <dgm:spPr/>
      <dgm:t>
        <a:bodyPr/>
        <a:lstStyle/>
        <a:p>
          <a:pPr>
            <a:buFont typeface="Arial"/>
            <a:buChar char="•"/>
          </a:pPr>
          <a:r>
            <a:rPr lang="es-MX" b="1" spc="-100" dirty="0">
              <a:solidFill>
                <a:schemeClr val="tx1"/>
              </a:solidFill>
              <a:latin typeface="Arial"/>
              <a:cs typeface="Arial"/>
            </a:rPr>
            <a:t>Indemnización </a:t>
          </a:r>
          <a:r>
            <a:rPr lang="es-MX" b="1" spc="40" dirty="0">
              <a:solidFill>
                <a:schemeClr val="tx1"/>
              </a:solidFill>
              <a:latin typeface="Arial"/>
              <a:cs typeface="Arial"/>
            </a:rPr>
            <a:t>tarifada </a:t>
          </a:r>
          <a:r>
            <a:rPr lang="es-MX" b="1" spc="55" dirty="0">
              <a:solidFill>
                <a:schemeClr val="tx1"/>
              </a:solidFill>
              <a:latin typeface="Arial"/>
              <a:cs typeface="Arial"/>
            </a:rPr>
            <a:t>(C-  </a:t>
          </a:r>
          <a:r>
            <a:rPr lang="es-MX" b="1" spc="-204" dirty="0">
              <a:solidFill>
                <a:schemeClr val="tx1"/>
              </a:solidFill>
              <a:latin typeface="Arial"/>
              <a:cs typeface="Arial"/>
            </a:rPr>
            <a:t>1507 </a:t>
          </a:r>
          <a:r>
            <a:rPr lang="es-MX" b="1" spc="-110" dirty="0">
              <a:solidFill>
                <a:schemeClr val="tx1"/>
              </a:solidFill>
              <a:latin typeface="Arial"/>
              <a:cs typeface="Arial"/>
            </a:rPr>
            <a:t>de </a:t>
          </a:r>
          <a:r>
            <a:rPr lang="es-MX" b="1" spc="95" dirty="0">
              <a:solidFill>
                <a:schemeClr val="tx1"/>
              </a:solidFill>
              <a:latin typeface="Arial"/>
              <a:cs typeface="Arial"/>
            </a:rPr>
            <a:t>2000. </a:t>
          </a:r>
          <a:r>
            <a:rPr lang="es-MX" b="1" spc="-60" dirty="0">
              <a:solidFill>
                <a:schemeClr val="tx1"/>
              </a:solidFill>
              <a:latin typeface="Arial"/>
              <a:cs typeface="Arial"/>
            </a:rPr>
            <a:t>Rad. </a:t>
          </a:r>
          <a:r>
            <a:rPr lang="es-MX" b="1" spc="-275" dirty="0">
              <a:solidFill>
                <a:schemeClr val="tx1"/>
              </a:solidFill>
              <a:latin typeface="Arial"/>
              <a:cs typeface="Arial"/>
            </a:rPr>
            <a:t>SL14618-  </a:t>
          </a:r>
          <a:r>
            <a:rPr lang="es-MX" b="1" spc="-85" dirty="0">
              <a:solidFill>
                <a:schemeClr val="tx1"/>
              </a:solidFill>
              <a:latin typeface="Arial"/>
              <a:cs typeface="Arial"/>
            </a:rPr>
            <a:t>2014)</a:t>
          </a:r>
          <a:endParaRPr lang="es-CO" dirty="0">
            <a:solidFill>
              <a:schemeClr val="tx1"/>
            </a:solidFill>
          </a:endParaRPr>
        </a:p>
      </dgm:t>
    </dgm:pt>
    <dgm:pt modelId="{DA55B071-7562-4053-9DDB-65AED577DCEE}" type="parTrans" cxnId="{74AA0CE4-220E-4C89-B3A5-A65F2BF83C35}">
      <dgm:prSet/>
      <dgm:spPr/>
      <dgm:t>
        <a:bodyPr/>
        <a:lstStyle/>
        <a:p>
          <a:endParaRPr lang="es-CO"/>
        </a:p>
      </dgm:t>
    </dgm:pt>
    <dgm:pt modelId="{7E446A01-C72D-40A8-859B-CCB73AC5DDCB}" type="sibTrans" cxnId="{74AA0CE4-220E-4C89-B3A5-A65F2BF83C35}">
      <dgm:prSet/>
      <dgm:spPr/>
      <dgm:t>
        <a:bodyPr/>
        <a:lstStyle/>
        <a:p>
          <a:endParaRPr lang="es-CO"/>
        </a:p>
      </dgm:t>
    </dgm:pt>
    <dgm:pt modelId="{904A6BB4-3026-4452-915A-6CC6C3BCC866}" type="pres">
      <dgm:prSet presAssocID="{8B6B97B4-FFC9-4244-B2B5-25BAD93AA24C}" presName="matrix" presStyleCnt="0">
        <dgm:presLayoutVars>
          <dgm:chMax val="1"/>
          <dgm:dir/>
          <dgm:resizeHandles val="exact"/>
        </dgm:presLayoutVars>
      </dgm:prSet>
      <dgm:spPr/>
    </dgm:pt>
    <dgm:pt modelId="{95B394C8-672B-4AC5-BD8F-6AA75B7E1360}" type="pres">
      <dgm:prSet presAssocID="{8B6B97B4-FFC9-4244-B2B5-25BAD93AA24C}" presName="diamond" presStyleLbl="bgShp" presStyleIdx="0" presStyleCnt="1"/>
      <dgm:spPr/>
    </dgm:pt>
    <dgm:pt modelId="{43D78132-2184-43E6-88E7-FCEBF652330D}" type="pres">
      <dgm:prSet presAssocID="{8B6B97B4-FFC9-4244-B2B5-25BAD93AA24C}" presName="quad1" presStyleLbl="node1" presStyleIdx="0" presStyleCnt="4" custScaleX="110727">
        <dgm:presLayoutVars>
          <dgm:chMax val="0"/>
          <dgm:chPref val="0"/>
          <dgm:bulletEnabled val="1"/>
        </dgm:presLayoutVars>
      </dgm:prSet>
      <dgm:spPr/>
    </dgm:pt>
    <dgm:pt modelId="{A0387044-ECB1-4947-AE03-B8365F6258EB}" type="pres">
      <dgm:prSet presAssocID="{8B6B97B4-FFC9-4244-B2B5-25BAD93AA24C}" presName="quad2" presStyleLbl="node1" presStyleIdx="1" presStyleCnt="4" custScaleX="118101" custLinFactNeighborX="6451" custLinFactNeighborY="979">
        <dgm:presLayoutVars>
          <dgm:chMax val="0"/>
          <dgm:chPref val="0"/>
          <dgm:bulletEnabled val="1"/>
        </dgm:presLayoutVars>
      </dgm:prSet>
      <dgm:spPr/>
    </dgm:pt>
    <dgm:pt modelId="{91AA478B-BA0E-46FB-8A37-20E7728EF9B5}" type="pres">
      <dgm:prSet presAssocID="{8B6B97B4-FFC9-4244-B2B5-25BAD93AA24C}" presName="quad3" presStyleLbl="node1" presStyleIdx="2" presStyleCnt="4" custScaleX="110727">
        <dgm:presLayoutVars>
          <dgm:chMax val="0"/>
          <dgm:chPref val="0"/>
          <dgm:bulletEnabled val="1"/>
        </dgm:presLayoutVars>
      </dgm:prSet>
      <dgm:spPr/>
    </dgm:pt>
    <dgm:pt modelId="{C0043D8D-A1B2-4C69-99FE-3B71B9D43808}" type="pres">
      <dgm:prSet presAssocID="{8B6B97B4-FFC9-4244-B2B5-25BAD93AA24C}" presName="quad4" presStyleLbl="node1" presStyleIdx="3" presStyleCnt="4" custScaleX="119673" custLinFactNeighborX="9216" custLinFactNeighborY="922">
        <dgm:presLayoutVars>
          <dgm:chMax val="0"/>
          <dgm:chPref val="0"/>
          <dgm:bulletEnabled val="1"/>
        </dgm:presLayoutVars>
      </dgm:prSet>
      <dgm:spPr/>
    </dgm:pt>
  </dgm:ptLst>
  <dgm:cxnLst>
    <dgm:cxn modelId="{D30A5F2C-BD06-4203-8531-281966664A16}" srcId="{8B6B97B4-FFC9-4244-B2B5-25BAD93AA24C}" destId="{B4997D42-FD20-4D05-9B54-A3190C08FE5C}" srcOrd="1" destOrd="0" parTransId="{23369B0B-994B-4AD0-9724-5812E37845A0}" sibTransId="{4384DAE8-62A9-4779-9344-310E2366495A}"/>
    <dgm:cxn modelId="{ED6A0E3C-19A3-408C-8E78-A49591E2E0C7}" type="presOf" srcId="{8B6B97B4-FFC9-4244-B2B5-25BAD93AA24C}" destId="{904A6BB4-3026-4452-915A-6CC6C3BCC866}" srcOrd="0" destOrd="0" presId="urn:microsoft.com/office/officeart/2005/8/layout/matrix3"/>
    <dgm:cxn modelId="{1663AC44-0D2B-474B-B663-F375EAA6E907}" type="presOf" srcId="{CCDBB80F-7CED-4A54-B301-DC42A3C27532}" destId="{C0043D8D-A1B2-4C69-99FE-3B71B9D43808}" srcOrd="0" destOrd="0" presId="urn:microsoft.com/office/officeart/2005/8/layout/matrix3"/>
    <dgm:cxn modelId="{90A7A654-F163-49E0-A865-8056AF26C9F2}" type="presOf" srcId="{4FD7148E-5800-4981-91BA-93F15BB01F73}" destId="{91AA478B-BA0E-46FB-8A37-20E7728EF9B5}" srcOrd="0" destOrd="0" presId="urn:microsoft.com/office/officeart/2005/8/layout/matrix3"/>
    <dgm:cxn modelId="{518FA1C5-8923-4B05-873E-E9DB5807311A}" srcId="{8B6B97B4-FFC9-4244-B2B5-25BAD93AA24C}" destId="{E601B2DB-242D-40D8-B825-29EC92C5242B}" srcOrd="0" destOrd="0" parTransId="{495AAC7F-713A-460D-AD75-823BAE8B0B8D}" sibTransId="{07F4D594-3911-4BB3-8616-5EDA47FC02A4}"/>
    <dgm:cxn modelId="{F69E3CD4-6554-4F92-85CA-F332EACAFEB2}" srcId="{8B6B97B4-FFC9-4244-B2B5-25BAD93AA24C}" destId="{4FD7148E-5800-4981-91BA-93F15BB01F73}" srcOrd="2" destOrd="0" parTransId="{03D2BB58-77C4-4704-873D-954B09583F0E}" sibTransId="{FF6AA00D-DE92-4BAA-8E89-021997C1AFCA}"/>
    <dgm:cxn modelId="{45AF67DE-F0C7-42EB-8649-6F240D055E24}" type="presOf" srcId="{E601B2DB-242D-40D8-B825-29EC92C5242B}" destId="{43D78132-2184-43E6-88E7-FCEBF652330D}" srcOrd="0" destOrd="0" presId="urn:microsoft.com/office/officeart/2005/8/layout/matrix3"/>
    <dgm:cxn modelId="{74AA0CE4-220E-4C89-B3A5-A65F2BF83C35}" srcId="{8B6B97B4-FFC9-4244-B2B5-25BAD93AA24C}" destId="{CCDBB80F-7CED-4A54-B301-DC42A3C27532}" srcOrd="3" destOrd="0" parTransId="{DA55B071-7562-4053-9DDB-65AED577DCEE}" sibTransId="{7E446A01-C72D-40A8-859B-CCB73AC5DDCB}"/>
    <dgm:cxn modelId="{120F7CEA-D1AC-408E-994D-F55AD5207A01}" type="presOf" srcId="{B4997D42-FD20-4D05-9B54-A3190C08FE5C}" destId="{A0387044-ECB1-4947-AE03-B8365F6258EB}" srcOrd="0" destOrd="0" presId="urn:microsoft.com/office/officeart/2005/8/layout/matrix3"/>
    <dgm:cxn modelId="{EE47F63B-E102-4F6A-8EBC-21ABDB617524}" type="presParOf" srcId="{904A6BB4-3026-4452-915A-6CC6C3BCC866}" destId="{95B394C8-672B-4AC5-BD8F-6AA75B7E1360}" srcOrd="0" destOrd="0" presId="urn:microsoft.com/office/officeart/2005/8/layout/matrix3"/>
    <dgm:cxn modelId="{65DD3FEC-72A0-429B-8D06-9C8924D28137}" type="presParOf" srcId="{904A6BB4-3026-4452-915A-6CC6C3BCC866}" destId="{43D78132-2184-43E6-88E7-FCEBF652330D}" srcOrd="1" destOrd="0" presId="urn:microsoft.com/office/officeart/2005/8/layout/matrix3"/>
    <dgm:cxn modelId="{E2A608F5-C31E-4575-BFFA-39B2FD7E9982}" type="presParOf" srcId="{904A6BB4-3026-4452-915A-6CC6C3BCC866}" destId="{A0387044-ECB1-4947-AE03-B8365F6258EB}" srcOrd="2" destOrd="0" presId="urn:microsoft.com/office/officeart/2005/8/layout/matrix3"/>
    <dgm:cxn modelId="{A95E1C7D-03FA-408C-B266-51162A967444}" type="presParOf" srcId="{904A6BB4-3026-4452-915A-6CC6C3BCC866}" destId="{91AA478B-BA0E-46FB-8A37-20E7728EF9B5}" srcOrd="3" destOrd="0" presId="urn:microsoft.com/office/officeart/2005/8/layout/matrix3"/>
    <dgm:cxn modelId="{E100F888-5EEA-448E-A9B0-7430E74B2E75}" type="presParOf" srcId="{904A6BB4-3026-4452-915A-6CC6C3BCC866}" destId="{C0043D8D-A1B2-4C69-99FE-3B71B9D43808}"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AE4038-EDE8-428B-B172-59A9E2DA9EA1}" type="doc">
      <dgm:prSet loTypeId="urn:microsoft.com/office/officeart/2008/layout/HalfCircleOrganizationChart" loCatId="hierarchy" qsTypeId="urn:microsoft.com/office/officeart/2005/8/quickstyle/simple1" qsCatId="simple" csTypeId="urn:microsoft.com/office/officeart/2005/8/colors/accent4_3" csCatId="accent4" phldr="1"/>
      <dgm:spPr/>
      <dgm:t>
        <a:bodyPr/>
        <a:lstStyle/>
        <a:p>
          <a:endParaRPr lang="es-CO"/>
        </a:p>
      </dgm:t>
    </dgm:pt>
    <dgm:pt modelId="{CAE3E33A-32FB-426A-99ED-91283C31FD74}">
      <dgm:prSet phldrT="[Texto]" custT="1"/>
      <dgm:spPr/>
      <dgm:t>
        <a:bodyPr/>
        <a:lstStyle/>
        <a:p>
          <a:r>
            <a:rPr lang="es-MX" sz="3600" b="1" spc="-240" dirty="0">
              <a:solidFill>
                <a:schemeClr val="accent1"/>
              </a:solidFill>
              <a:latin typeface="Impact" panose="020B0806030902050204" pitchFamily="34" charset="0"/>
            </a:rPr>
            <a:t>EL  </a:t>
          </a:r>
          <a:r>
            <a:rPr lang="es-MX" sz="3600" b="1" spc="25" dirty="0">
              <a:solidFill>
                <a:schemeClr val="accent1"/>
              </a:solidFill>
              <a:latin typeface="Impact" panose="020B0806030902050204" pitchFamily="34" charset="0"/>
            </a:rPr>
            <a:t>DERECHO  </a:t>
          </a:r>
          <a:r>
            <a:rPr lang="es-MX" sz="3600" b="1" spc="55" dirty="0">
              <a:solidFill>
                <a:schemeClr val="accent1"/>
              </a:solidFill>
              <a:latin typeface="Impact" panose="020B0806030902050204" pitchFamily="34" charset="0"/>
            </a:rPr>
            <a:t>FUNDAMENTAL </a:t>
          </a:r>
          <a:r>
            <a:rPr lang="es-MX" sz="3600" b="1" spc="200" dirty="0">
              <a:solidFill>
                <a:schemeClr val="accent1"/>
              </a:solidFill>
              <a:latin typeface="Impact" panose="020B0806030902050204" pitchFamily="34" charset="0"/>
            </a:rPr>
            <a:t>AL</a:t>
          </a:r>
          <a:r>
            <a:rPr lang="es-MX" sz="3600" b="1" spc="-365" dirty="0">
              <a:solidFill>
                <a:schemeClr val="accent1"/>
              </a:solidFill>
              <a:latin typeface="Impact" panose="020B0806030902050204" pitchFamily="34" charset="0"/>
            </a:rPr>
            <a:t> </a:t>
          </a:r>
          <a:r>
            <a:rPr lang="es-MX" sz="3600" b="1" spc="85" dirty="0">
              <a:solidFill>
                <a:schemeClr val="accent1"/>
              </a:solidFill>
              <a:latin typeface="Impact" panose="020B0806030902050204" pitchFamily="34" charset="0"/>
            </a:rPr>
            <a:t>DEBIDO  </a:t>
          </a:r>
          <a:r>
            <a:rPr lang="es-MX" sz="3600" b="1" spc="15" dirty="0">
              <a:solidFill>
                <a:schemeClr val="accent1"/>
              </a:solidFill>
              <a:latin typeface="Impact" panose="020B0806030902050204" pitchFamily="34" charset="0"/>
            </a:rPr>
            <a:t>PROCESO</a:t>
          </a:r>
          <a:endParaRPr lang="es-CO" sz="3600" b="1" dirty="0">
            <a:solidFill>
              <a:schemeClr val="accent1"/>
            </a:solidFill>
            <a:latin typeface="Impact" panose="020B0806030902050204" pitchFamily="34" charset="0"/>
          </a:endParaRPr>
        </a:p>
      </dgm:t>
    </dgm:pt>
    <dgm:pt modelId="{20F85CA0-0A2B-417B-8B08-647447E8A79C}" type="parTrans" cxnId="{C2A1011D-C293-44D4-AC6B-4B6CC52D2CEA}">
      <dgm:prSet/>
      <dgm:spPr/>
      <dgm:t>
        <a:bodyPr/>
        <a:lstStyle/>
        <a:p>
          <a:endParaRPr lang="es-CO"/>
        </a:p>
      </dgm:t>
    </dgm:pt>
    <dgm:pt modelId="{59C2014B-EAF4-41EA-91A7-52C7013812EF}" type="sibTrans" cxnId="{C2A1011D-C293-44D4-AC6B-4B6CC52D2CEA}">
      <dgm:prSet/>
      <dgm:spPr/>
      <dgm:t>
        <a:bodyPr/>
        <a:lstStyle/>
        <a:p>
          <a:endParaRPr lang="es-CO"/>
        </a:p>
      </dgm:t>
    </dgm:pt>
    <dgm:pt modelId="{0F38F3A8-B6A6-4A6B-8003-AC05D71BB576}">
      <dgm:prSet phldrT="[Texto]" custT="1"/>
      <dgm:spPr/>
      <dgm:t>
        <a:bodyPr/>
        <a:lstStyle/>
        <a:p>
          <a:r>
            <a:rPr lang="es-CO" sz="2800" b="1" dirty="0">
              <a:solidFill>
                <a:schemeClr val="accent1"/>
              </a:solidFill>
              <a:latin typeface="Arial" panose="020B0604020202020204" pitchFamily="34" charset="0"/>
              <a:cs typeface="Arial" panose="020B0604020202020204" pitchFamily="34" charset="0"/>
            </a:rPr>
            <a:t>Articulo 29 C.P</a:t>
          </a:r>
        </a:p>
      </dgm:t>
    </dgm:pt>
    <dgm:pt modelId="{C01D2E47-3AEC-4294-9AD0-9F0FA1568902}" type="parTrans" cxnId="{BC6804B2-56AF-4BC3-A5A8-9F1070141F9B}">
      <dgm:prSet/>
      <dgm:spPr/>
      <dgm:t>
        <a:bodyPr/>
        <a:lstStyle/>
        <a:p>
          <a:endParaRPr lang="es-CO"/>
        </a:p>
      </dgm:t>
    </dgm:pt>
    <dgm:pt modelId="{F2270C7D-A1D6-4F04-8DDD-EB4D656B1F22}" type="sibTrans" cxnId="{BC6804B2-56AF-4BC3-A5A8-9F1070141F9B}">
      <dgm:prSet/>
      <dgm:spPr/>
      <dgm:t>
        <a:bodyPr/>
        <a:lstStyle/>
        <a:p>
          <a:endParaRPr lang="es-CO"/>
        </a:p>
      </dgm:t>
    </dgm:pt>
    <dgm:pt modelId="{A7E25659-7D70-4F32-BBA4-84752AE227E1}">
      <dgm:prSet phldrT="[Texto]" custT="1"/>
      <dgm:spPr/>
      <dgm:t>
        <a:bodyPr/>
        <a:lstStyle/>
        <a:p>
          <a:pPr>
            <a:buFont typeface="Arial"/>
            <a:buChar char="•"/>
          </a:pPr>
          <a:r>
            <a:rPr lang="es-MX" sz="2400" b="1" spc="-180" dirty="0">
              <a:solidFill>
                <a:schemeClr val="accent1"/>
              </a:solidFill>
              <a:latin typeface="Arial" panose="020B0604020202020204" pitchFamily="34" charset="0"/>
              <a:cs typeface="Arial" panose="020B0604020202020204" pitchFamily="34" charset="0"/>
            </a:rPr>
            <a:t>Convención </a:t>
          </a:r>
          <a:r>
            <a:rPr lang="es-MX" sz="2400" b="1" spc="-75" dirty="0">
              <a:solidFill>
                <a:schemeClr val="accent1"/>
              </a:solidFill>
              <a:latin typeface="Arial" panose="020B0604020202020204" pitchFamily="34" charset="0"/>
              <a:cs typeface="Arial" panose="020B0604020202020204" pitchFamily="34" charset="0"/>
            </a:rPr>
            <a:t>Americana  </a:t>
          </a:r>
          <a:r>
            <a:rPr lang="es-MX" sz="2400" b="1" spc="-110" dirty="0">
              <a:solidFill>
                <a:schemeClr val="accent1"/>
              </a:solidFill>
              <a:latin typeface="Arial" panose="020B0604020202020204" pitchFamily="34" charset="0"/>
              <a:cs typeface="Arial" panose="020B0604020202020204" pitchFamily="34" charset="0"/>
            </a:rPr>
            <a:t>de </a:t>
          </a:r>
          <a:r>
            <a:rPr lang="es-MX" sz="2400" b="1" spc="10" dirty="0">
              <a:solidFill>
                <a:schemeClr val="accent1"/>
              </a:solidFill>
              <a:latin typeface="Arial" panose="020B0604020202020204" pitchFamily="34" charset="0"/>
              <a:cs typeface="Arial" panose="020B0604020202020204" pitchFamily="34" charset="0"/>
            </a:rPr>
            <a:t>DDHH </a:t>
          </a:r>
          <a:r>
            <a:rPr lang="es-MX" sz="2400" b="1" spc="40" dirty="0">
              <a:solidFill>
                <a:schemeClr val="accent1"/>
              </a:solidFill>
              <a:latin typeface="Arial" panose="020B0604020202020204" pitchFamily="34" charset="0"/>
              <a:cs typeface="Arial" panose="020B0604020202020204" pitchFamily="34" charset="0"/>
            </a:rPr>
            <a:t>(Art.</a:t>
          </a:r>
          <a:r>
            <a:rPr lang="es-MX" sz="2400" b="1" spc="-145" dirty="0">
              <a:solidFill>
                <a:schemeClr val="accent1"/>
              </a:solidFill>
              <a:latin typeface="Arial" panose="020B0604020202020204" pitchFamily="34" charset="0"/>
              <a:cs typeface="Arial" panose="020B0604020202020204" pitchFamily="34" charset="0"/>
            </a:rPr>
            <a:t> </a:t>
          </a:r>
          <a:r>
            <a:rPr lang="es-MX" sz="2400" b="1" spc="-10" dirty="0">
              <a:solidFill>
                <a:schemeClr val="accent1"/>
              </a:solidFill>
              <a:latin typeface="Arial" panose="020B0604020202020204" pitchFamily="34" charset="0"/>
              <a:cs typeface="Arial" panose="020B0604020202020204" pitchFamily="34" charset="0"/>
            </a:rPr>
            <a:t>8)</a:t>
          </a:r>
          <a:endParaRPr lang="es-CO" sz="2400" dirty="0">
            <a:solidFill>
              <a:schemeClr val="accent1"/>
            </a:solidFill>
            <a:latin typeface="Arial" panose="020B0604020202020204" pitchFamily="34" charset="0"/>
            <a:cs typeface="Arial" panose="020B0604020202020204" pitchFamily="34" charset="0"/>
          </a:endParaRPr>
        </a:p>
      </dgm:t>
    </dgm:pt>
    <dgm:pt modelId="{0FD0A523-2201-495F-B07B-E983261F8819}" type="parTrans" cxnId="{5A704E64-0E04-4B7C-83D7-8E865E4C53FD}">
      <dgm:prSet/>
      <dgm:spPr/>
      <dgm:t>
        <a:bodyPr/>
        <a:lstStyle/>
        <a:p>
          <a:endParaRPr lang="es-CO"/>
        </a:p>
      </dgm:t>
    </dgm:pt>
    <dgm:pt modelId="{E77E3D56-A382-4872-A236-15179BD9801C}" type="sibTrans" cxnId="{5A704E64-0E04-4B7C-83D7-8E865E4C53FD}">
      <dgm:prSet/>
      <dgm:spPr/>
      <dgm:t>
        <a:bodyPr/>
        <a:lstStyle/>
        <a:p>
          <a:endParaRPr lang="es-CO"/>
        </a:p>
      </dgm:t>
    </dgm:pt>
    <dgm:pt modelId="{6A7B98FD-3106-42A2-9CB5-009A612A53BA}">
      <dgm:prSet phldrT="[Texto]" custT="1"/>
      <dgm:spPr/>
      <dgm:t>
        <a:bodyPr/>
        <a:lstStyle/>
        <a:p>
          <a:r>
            <a:rPr lang="es-CO" sz="2400" b="1" spc="-250" dirty="0">
              <a:solidFill>
                <a:schemeClr val="accent1"/>
              </a:solidFill>
              <a:latin typeface="Arial"/>
              <a:cs typeface="Arial"/>
            </a:rPr>
            <a:t>Caso </a:t>
          </a:r>
          <a:r>
            <a:rPr lang="es-CO" sz="2400" b="1" i="0" spc="-195" dirty="0" err="1">
              <a:solidFill>
                <a:schemeClr val="accent1"/>
              </a:solidFill>
              <a:latin typeface="Arial"/>
              <a:cs typeface="Arial"/>
            </a:rPr>
            <a:t>Ivcher</a:t>
          </a:r>
          <a:r>
            <a:rPr lang="es-CO" sz="2400" b="1" i="0" spc="-484" dirty="0">
              <a:solidFill>
                <a:schemeClr val="accent1"/>
              </a:solidFill>
              <a:latin typeface="Arial"/>
              <a:cs typeface="Arial"/>
            </a:rPr>
            <a:t> </a:t>
          </a:r>
          <a:r>
            <a:rPr lang="es-CO" sz="2400" b="1" i="0" spc="-235" dirty="0" err="1">
              <a:solidFill>
                <a:schemeClr val="accent1"/>
              </a:solidFill>
              <a:latin typeface="Arial"/>
              <a:cs typeface="Arial"/>
            </a:rPr>
            <a:t>Bronstein</a:t>
          </a:r>
          <a:endParaRPr lang="es-CO" sz="2400" b="1" i="0" dirty="0">
            <a:solidFill>
              <a:schemeClr val="accent1"/>
            </a:solidFill>
            <a:latin typeface="Arial"/>
            <a:cs typeface="Arial"/>
          </a:endParaRPr>
        </a:p>
        <a:p>
          <a:r>
            <a:rPr lang="es-MX" sz="2400" b="1" spc="-100" dirty="0">
              <a:solidFill>
                <a:schemeClr val="accent1"/>
              </a:solidFill>
              <a:latin typeface="Arial"/>
              <a:cs typeface="Arial"/>
            </a:rPr>
            <a:t>contra </a:t>
          </a:r>
          <a:r>
            <a:rPr lang="es-MX" sz="2400" b="1" spc="-60" dirty="0">
              <a:solidFill>
                <a:schemeClr val="accent1"/>
              </a:solidFill>
              <a:latin typeface="Arial"/>
              <a:cs typeface="Arial"/>
            </a:rPr>
            <a:t>Perú. </a:t>
          </a:r>
          <a:r>
            <a:rPr lang="es-MX" sz="2400" b="1" spc="-170" dirty="0">
              <a:solidFill>
                <a:schemeClr val="accent1"/>
              </a:solidFill>
              <a:latin typeface="Arial"/>
              <a:cs typeface="Arial"/>
            </a:rPr>
            <a:t>Sentencia  </a:t>
          </a:r>
          <a:r>
            <a:rPr lang="es-MX" sz="2400" b="1" spc="-85" dirty="0">
              <a:solidFill>
                <a:schemeClr val="accent1"/>
              </a:solidFill>
              <a:latin typeface="Arial"/>
              <a:cs typeface="Arial"/>
            </a:rPr>
            <a:t>del </a:t>
          </a:r>
          <a:r>
            <a:rPr lang="es-MX" sz="2400" b="1" spc="-5" dirty="0">
              <a:solidFill>
                <a:schemeClr val="accent1"/>
              </a:solidFill>
              <a:latin typeface="Arial"/>
              <a:cs typeface="Arial"/>
            </a:rPr>
            <a:t>6 </a:t>
          </a:r>
          <a:r>
            <a:rPr lang="es-MX" sz="2400" b="1" spc="-110" dirty="0">
              <a:solidFill>
                <a:schemeClr val="accent1"/>
              </a:solidFill>
              <a:latin typeface="Arial"/>
              <a:cs typeface="Arial"/>
            </a:rPr>
            <a:t>de </a:t>
          </a:r>
          <a:r>
            <a:rPr lang="es-MX" sz="2400" b="1" spc="-90" dirty="0">
              <a:solidFill>
                <a:schemeClr val="accent1"/>
              </a:solidFill>
              <a:latin typeface="Arial"/>
              <a:cs typeface="Arial"/>
            </a:rPr>
            <a:t>febrero </a:t>
          </a:r>
          <a:r>
            <a:rPr lang="es-MX" sz="2400" b="1" spc="-110" dirty="0">
              <a:solidFill>
                <a:schemeClr val="accent1"/>
              </a:solidFill>
              <a:latin typeface="Arial"/>
              <a:cs typeface="Arial"/>
            </a:rPr>
            <a:t>de</a:t>
          </a:r>
          <a:r>
            <a:rPr lang="es-MX" sz="2400" b="1" spc="-190" dirty="0">
              <a:solidFill>
                <a:schemeClr val="accent1"/>
              </a:solidFill>
              <a:latin typeface="Arial"/>
              <a:cs typeface="Arial"/>
            </a:rPr>
            <a:t> </a:t>
          </a:r>
          <a:r>
            <a:rPr lang="es-MX" sz="2400" b="1" spc="-80" dirty="0">
              <a:solidFill>
                <a:schemeClr val="accent1"/>
              </a:solidFill>
              <a:latin typeface="Arial"/>
              <a:cs typeface="Arial"/>
            </a:rPr>
            <a:t>2001.  </a:t>
          </a:r>
          <a:r>
            <a:rPr lang="es-MX" sz="2400" b="1" spc="-120" dirty="0">
              <a:solidFill>
                <a:schemeClr val="accent1"/>
              </a:solidFill>
              <a:latin typeface="Arial"/>
              <a:cs typeface="Arial"/>
            </a:rPr>
            <a:t>Corte</a:t>
          </a:r>
          <a:r>
            <a:rPr lang="es-MX" sz="2400" b="1" spc="-90" dirty="0">
              <a:solidFill>
                <a:schemeClr val="accent1"/>
              </a:solidFill>
              <a:latin typeface="Arial"/>
              <a:cs typeface="Arial"/>
            </a:rPr>
            <a:t> </a:t>
          </a:r>
          <a:r>
            <a:rPr lang="es-MX" sz="2400" b="1" spc="-45" dirty="0">
              <a:solidFill>
                <a:schemeClr val="accent1"/>
              </a:solidFill>
              <a:latin typeface="Arial"/>
              <a:cs typeface="Arial"/>
            </a:rPr>
            <a:t>Interamericana</a:t>
          </a:r>
          <a:endParaRPr lang="es-CO" sz="2400" b="1" dirty="0">
            <a:solidFill>
              <a:schemeClr val="accent1"/>
            </a:solidFill>
          </a:endParaRPr>
        </a:p>
      </dgm:t>
    </dgm:pt>
    <dgm:pt modelId="{FCEFB8AB-D4CF-4602-8072-191C2CA8B349}" type="parTrans" cxnId="{632B4C5C-CF41-4C89-B444-B493F47A6CE9}">
      <dgm:prSet/>
      <dgm:spPr/>
      <dgm:t>
        <a:bodyPr/>
        <a:lstStyle/>
        <a:p>
          <a:endParaRPr lang="es-CO"/>
        </a:p>
      </dgm:t>
    </dgm:pt>
    <dgm:pt modelId="{94C48757-9812-4797-B087-3D999CAE16DD}" type="sibTrans" cxnId="{632B4C5C-CF41-4C89-B444-B493F47A6CE9}">
      <dgm:prSet/>
      <dgm:spPr/>
      <dgm:t>
        <a:bodyPr/>
        <a:lstStyle/>
        <a:p>
          <a:endParaRPr lang="es-CO"/>
        </a:p>
      </dgm:t>
    </dgm:pt>
    <dgm:pt modelId="{2538FF2B-6504-45A7-AAC2-4BDA8E53D1A1}" type="pres">
      <dgm:prSet presAssocID="{F7AE4038-EDE8-428B-B172-59A9E2DA9EA1}" presName="Name0" presStyleCnt="0">
        <dgm:presLayoutVars>
          <dgm:orgChart val="1"/>
          <dgm:chPref val="1"/>
          <dgm:dir/>
          <dgm:animOne val="branch"/>
          <dgm:animLvl val="lvl"/>
          <dgm:resizeHandles/>
        </dgm:presLayoutVars>
      </dgm:prSet>
      <dgm:spPr/>
    </dgm:pt>
    <dgm:pt modelId="{CAD6DC7F-C7CB-4AE7-8C1D-F1D7C50F500B}" type="pres">
      <dgm:prSet presAssocID="{CAE3E33A-32FB-426A-99ED-91283C31FD74}" presName="hierRoot1" presStyleCnt="0">
        <dgm:presLayoutVars>
          <dgm:hierBranch val="init"/>
        </dgm:presLayoutVars>
      </dgm:prSet>
      <dgm:spPr/>
    </dgm:pt>
    <dgm:pt modelId="{FD851041-9278-4F38-A2DE-EFF804733581}" type="pres">
      <dgm:prSet presAssocID="{CAE3E33A-32FB-426A-99ED-91283C31FD74}" presName="rootComposite1" presStyleCnt="0"/>
      <dgm:spPr/>
    </dgm:pt>
    <dgm:pt modelId="{B3FB8DBA-925B-4264-8F23-6D248219ED4E}" type="pres">
      <dgm:prSet presAssocID="{CAE3E33A-32FB-426A-99ED-91283C31FD74}" presName="rootText1" presStyleLbl="alignAcc1" presStyleIdx="0" presStyleCnt="0" custScaleX="242626" custScaleY="183970">
        <dgm:presLayoutVars>
          <dgm:chPref val="3"/>
        </dgm:presLayoutVars>
      </dgm:prSet>
      <dgm:spPr/>
    </dgm:pt>
    <dgm:pt modelId="{75EF7819-33A8-4F24-8AE4-34700A968E81}" type="pres">
      <dgm:prSet presAssocID="{CAE3E33A-32FB-426A-99ED-91283C31FD74}" presName="topArc1" presStyleLbl="parChTrans1D1" presStyleIdx="0" presStyleCnt="8"/>
      <dgm:spPr/>
    </dgm:pt>
    <dgm:pt modelId="{2C08E3EA-C2FD-41AE-B49E-9B455C33B03B}" type="pres">
      <dgm:prSet presAssocID="{CAE3E33A-32FB-426A-99ED-91283C31FD74}" presName="bottomArc1" presStyleLbl="parChTrans1D1" presStyleIdx="1" presStyleCnt="8"/>
      <dgm:spPr/>
    </dgm:pt>
    <dgm:pt modelId="{80049F5D-7D6B-4A84-8B5E-882DB59FA3F9}" type="pres">
      <dgm:prSet presAssocID="{CAE3E33A-32FB-426A-99ED-91283C31FD74}" presName="topConnNode1" presStyleLbl="node1" presStyleIdx="0" presStyleCnt="0"/>
      <dgm:spPr/>
    </dgm:pt>
    <dgm:pt modelId="{94D9D089-BDB5-48F5-A8D8-A4C3A9604534}" type="pres">
      <dgm:prSet presAssocID="{CAE3E33A-32FB-426A-99ED-91283C31FD74}" presName="hierChild2" presStyleCnt="0"/>
      <dgm:spPr/>
    </dgm:pt>
    <dgm:pt modelId="{BF6F8F83-A563-45FC-9852-6DE9C0F465FF}" type="pres">
      <dgm:prSet presAssocID="{C01D2E47-3AEC-4294-9AD0-9F0FA1568902}" presName="Name28" presStyleLbl="parChTrans1D2" presStyleIdx="0" presStyleCnt="3"/>
      <dgm:spPr/>
    </dgm:pt>
    <dgm:pt modelId="{7FAF697D-AD2C-4D43-86FD-52A22886E312}" type="pres">
      <dgm:prSet presAssocID="{0F38F3A8-B6A6-4A6B-8003-AC05D71BB576}" presName="hierRoot2" presStyleCnt="0">
        <dgm:presLayoutVars>
          <dgm:hierBranch val="init"/>
        </dgm:presLayoutVars>
      </dgm:prSet>
      <dgm:spPr/>
    </dgm:pt>
    <dgm:pt modelId="{8188A998-56C8-42EB-A31E-4316B4C257F2}" type="pres">
      <dgm:prSet presAssocID="{0F38F3A8-B6A6-4A6B-8003-AC05D71BB576}" presName="rootComposite2" presStyleCnt="0"/>
      <dgm:spPr/>
    </dgm:pt>
    <dgm:pt modelId="{4837BE68-B66F-4BCB-A188-ECAAF50D8750}" type="pres">
      <dgm:prSet presAssocID="{0F38F3A8-B6A6-4A6B-8003-AC05D71BB576}" presName="rootText2" presStyleLbl="alignAcc1" presStyleIdx="0" presStyleCnt="0" custScaleX="118856" custScaleY="113736">
        <dgm:presLayoutVars>
          <dgm:chPref val="3"/>
        </dgm:presLayoutVars>
      </dgm:prSet>
      <dgm:spPr/>
    </dgm:pt>
    <dgm:pt modelId="{3E929AE3-29F1-437E-B2DA-D2E53A4CB552}" type="pres">
      <dgm:prSet presAssocID="{0F38F3A8-B6A6-4A6B-8003-AC05D71BB576}" presName="topArc2" presStyleLbl="parChTrans1D1" presStyleIdx="2" presStyleCnt="8"/>
      <dgm:spPr/>
    </dgm:pt>
    <dgm:pt modelId="{E9D948F5-DAF6-48E7-8DAF-3EBF616913F9}" type="pres">
      <dgm:prSet presAssocID="{0F38F3A8-B6A6-4A6B-8003-AC05D71BB576}" presName="bottomArc2" presStyleLbl="parChTrans1D1" presStyleIdx="3" presStyleCnt="8"/>
      <dgm:spPr/>
    </dgm:pt>
    <dgm:pt modelId="{66CE6169-A147-4DFF-9B50-16581C78C506}" type="pres">
      <dgm:prSet presAssocID="{0F38F3A8-B6A6-4A6B-8003-AC05D71BB576}" presName="topConnNode2" presStyleLbl="node2" presStyleIdx="0" presStyleCnt="0"/>
      <dgm:spPr/>
    </dgm:pt>
    <dgm:pt modelId="{C00DB49B-C3A1-4051-A00D-3AFBE715A4D5}" type="pres">
      <dgm:prSet presAssocID="{0F38F3A8-B6A6-4A6B-8003-AC05D71BB576}" presName="hierChild4" presStyleCnt="0"/>
      <dgm:spPr/>
    </dgm:pt>
    <dgm:pt modelId="{637CD987-990F-47AC-B00E-82B7CF0C0524}" type="pres">
      <dgm:prSet presAssocID="{0F38F3A8-B6A6-4A6B-8003-AC05D71BB576}" presName="hierChild5" presStyleCnt="0"/>
      <dgm:spPr/>
    </dgm:pt>
    <dgm:pt modelId="{0AD67FAB-5523-42B2-B6D5-ECE702271AA4}" type="pres">
      <dgm:prSet presAssocID="{0FD0A523-2201-495F-B07B-E983261F8819}" presName="Name28" presStyleLbl="parChTrans1D2" presStyleIdx="1" presStyleCnt="3"/>
      <dgm:spPr/>
    </dgm:pt>
    <dgm:pt modelId="{7D3D0D36-2F23-402C-AE0B-04803D9261B4}" type="pres">
      <dgm:prSet presAssocID="{A7E25659-7D70-4F32-BBA4-84752AE227E1}" presName="hierRoot2" presStyleCnt="0">
        <dgm:presLayoutVars>
          <dgm:hierBranch val="init"/>
        </dgm:presLayoutVars>
      </dgm:prSet>
      <dgm:spPr/>
    </dgm:pt>
    <dgm:pt modelId="{CD2D62D8-F7CF-4AA1-92A8-4A9B56208DD9}" type="pres">
      <dgm:prSet presAssocID="{A7E25659-7D70-4F32-BBA4-84752AE227E1}" presName="rootComposite2" presStyleCnt="0"/>
      <dgm:spPr/>
    </dgm:pt>
    <dgm:pt modelId="{A1B5CCAB-3FC9-49E6-BCEF-F058F7DC2E10}" type="pres">
      <dgm:prSet presAssocID="{A7E25659-7D70-4F32-BBA4-84752AE227E1}" presName="rootText2" presStyleLbl="alignAcc1" presStyleIdx="0" presStyleCnt="0" custScaleX="142593" custScaleY="156339">
        <dgm:presLayoutVars>
          <dgm:chPref val="3"/>
        </dgm:presLayoutVars>
      </dgm:prSet>
      <dgm:spPr/>
    </dgm:pt>
    <dgm:pt modelId="{8530A043-E3D2-44C4-9548-A0D1781ED0DC}" type="pres">
      <dgm:prSet presAssocID="{A7E25659-7D70-4F32-BBA4-84752AE227E1}" presName="topArc2" presStyleLbl="parChTrans1D1" presStyleIdx="4" presStyleCnt="8"/>
      <dgm:spPr/>
    </dgm:pt>
    <dgm:pt modelId="{5FF096F7-2AD9-4DC3-A946-82B34DD87C85}" type="pres">
      <dgm:prSet presAssocID="{A7E25659-7D70-4F32-BBA4-84752AE227E1}" presName="bottomArc2" presStyleLbl="parChTrans1D1" presStyleIdx="5" presStyleCnt="8"/>
      <dgm:spPr/>
    </dgm:pt>
    <dgm:pt modelId="{5EBF7B9E-8B7D-43AA-84DD-A5304FF36CEB}" type="pres">
      <dgm:prSet presAssocID="{A7E25659-7D70-4F32-BBA4-84752AE227E1}" presName="topConnNode2" presStyleLbl="node2" presStyleIdx="0" presStyleCnt="0"/>
      <dgm:spPr/>
    </dgm:pt>
    <dgm:pt modelId="{0534506E-3C4E-4726-ACE8-63E0545AB0CB}" type="pres">
      <dgm:prSet presAssocID="{A7E25659-7D70-4F32-BBA4-84752AE227E1}" presName="hierChild4" presStyleCnt="0"/>
      <dgm:spPr/>
    </dgm:pt>
    <dgm:pt modelId="{37B1DF55-961C-442B-926D-95DBFFDDDD01}" type="pres">
      <dgm:prSet presAssocID="{A7E25659-7D70-4F32-BBA4-84752AE227E1}" presName="hierChild5" presStyleCnt="0"/>
      <dgm:spPr/>
    </dgm:pt>
    <dgm:pt modelId="{86B13B70-BEB9-49C1-9899-DDBD098299D9}" type="pres">
      <dgm:prSet presAssocID="{FCEFB8AB-D4CF-4602-8072-191C2CA8B349}" presName="Name28" presStyleLbl="parChTrans1D2" presStyleIdx="2" presStyleCnt="3"/>
      <dgm:spPr/>
    </dgm:pt>
    <dgm:pt modelId="{E4296655-5F49-4708-A793-576A0A702489}" type="pres">
      <dgm:prSet presAssocID="{6A7B98FD-3106-42A2-9CB5-009A612A53BA}" presName="hierRoot2" presStyleCnt="0">
        <dgm:presLayoutVars>
          <dgm:hierBranch val="init"/>
        </dgm:presLayoutVars>
      </dgm:prSet>
      <dgm:spPr/>
    </dgm:pt>
    <dgm:pt modelId="{BA178F5B-DECA-4B25-81E3-EB2AB0706E9A}" type="pres">
      <dgm:prSet presAssocID="{6A7B98FD-3106-42A2-9CB5-009A612A53BA}" presName="rootComposite2" presStyleCnt="0"/>
      <dgm:spPr/>
    </dgm:pt>
    <dgm:pt modelId="{160A99F2-9B9A-4B14-8003-9A8DD3FDA662}" type="pres">
      <dgm:prSet presAssocID="{6A7B98FD-3106-42A2-9CB5-009A612A53BA}" presName="rootText2" presStyleLbl="alignAcc1" presStyleIdx="0" presStyleCnt="0" custScaleX="183332" custScaleY="183094">
        <dgm:presLayoutVars>
          <dgm:chPref val="3"/>
        </dgm:presLayoutVars>
      </dgm:prSet>
      <dgm:spPr/>
    </dgm:pt>
    <dgm:pt modelId="{EC33C910-2A39-4144-B06F-087628B57D27}" type="pres">
      <dgm:prSet presAssocID="{6A7B98FD-3106-42A2-9CB5-009A612A53BA}" presName="topArc2" presStyleLbl="parChTrans1D1" presStyleIdx="6" presStyleCnt="8"/>
      <dgm:spPr/>
    </dgm:pt>
    <dgm:pt modelId="{9597C4E5-B6AB-4D5B-B26F-0F4993D61D61}" type="pres">
      <dgm:prSet presAssocID="{6A7B98FD-3106-42A2-9CB5-009A612A53BA}" presName="bottomArc2" presStyleLbl="parChTrans1D1" presStyleIdx="7" presStyleCnt="8"/>
      <dgm:spPr/>
    </dgm:pt>
    <dgm:pt modelId="{DCC65678-FA25-474F-87E3-A1598A3270D1}" type="pres">
      <dgm:prSet presAssocID="{6A7B98FD-3106-42A2-9CB5-009A612A53BA}" presName="topConnNode2" presStyleLbl="node2" presStyleIdx="0" presStyleCnt="0"/>
      <dgm:spPr/>
    </dgm:pt>
    <dgm:pt modelId="{8641F981-1229-479C-9C0A-6FA536C0CF89}" type="pres">
      <dgm:prSet presAssocID="{6A7B98FD-3106-42A2-9CB5-009A612A53BA}" presName="hierChild4" presStyleCnt="0"/>
      <dgm:spPr/>
    </dgm:pt>
    <dgm:pt modelId="{7DD105EA-8EC6-4499-AE08-C28C521634A6}" type="pres">
      <dgm:prSet presAssocID="{6A7B98FD-3106-42A2-9CB5-009A612A53BA}" presName="hierChild5" presStyleCnt="0"/>
      <dgm:spPr/>
    </dgm:pt>
    <dgm:pt modelId="{3B698B36-A44D-4886-8501-D29332A6097A}" type="pres">
      <dgm:prSet presAssocID="{CAE3E33A-32FB-426A-99ED-91283C31FD74}" presName="hierChild3" presStyleCnt="0"/>
      <dgm:spPr/>
    </dgm:pt>
  </dgm:ptLst>
  <dgm:cxnLst>
    <dgm:cxn modelId="{C2A1011D-C293-44D4-AC6B-4B6CC52D2CEA}" srcId="{F7AE4038-EDE8-428B-B172-59A9E2DA9EA1}" destId="{CAE3E33A-32FB-426A-99ED-91283C31FD74}" srcOrd="0" destOrd="0" parTransId="{20F85CA0-0A2B-417B-8B08-647447E8A79C}" sibTransId="{59C2014B-EAF4-41EA-91A7-52C7013812EF}"/>
    <dgm:cxn modelId="{49D6131E-7DF1-49AB-B4B4-07815AD7CCB0}" type="presOf" srcId="{6A7B98FD-3106-42A2-9CB5-009A612A53BA}" destId="{DCC65678-FA25-474F-87E3-A1598A3270D1}" srcOrd="1" destOrd="0" presId="urn:microsoft.com/office/officeart/2008/layout/HalfCircleOrganizationChart"/>
    <dgm:cxn modelId="{FBADFD26-B411-4DE3-8FCB-271FA803EA82}" type="presOf" srcId="{FCEFB8AB-D4CF-4602-8072-191C2CA8B349}" destId="{86B13B70-BEB9-49C1-9899-DDBD098299D9}" srcOrd="0" destOrd="0" presId="urn:microsoft.com/office/officeart/2008/layout/HalfCircleOrganizationChart"/>
    <dgm:cxn modelId="{632B4C5C-CF41-4C89-B444-B493F47A6CE9}" srcId="{CAE3E33A-32FB-426A-99ED-91283C31FD74}" destId="{6A7B98FD-3106-42A2-9CB5-009A612A53BA}" srcOrd="2" destOrd="0" parTransId="{FCEFB8AB-D4CF-4602-8072-191C2CA8B349}" sibTransId="{94C48757-9812-4797-B087-3D999CAE16DD}"/>
    <dgm:cxn modelId="{9C153F63-36B2-42E1-9771-445C7822D6CA}" type="presOf" srcId="{A7E25659-7D70-4F32-BBA4-84752AE227E1}" destId="{A1B5CCAB-3FC9-49E6-BCEF-F058F7DC2E10}" srcOrd="0" destOrd="0" presId="urn:microsoft.com/office/officeart/2008/layout/HalfCircleOrganizationChart"/>
    <dgm:cxn modelId="{5A704E64-0E04-4B7C-83D7-8E865E4C53FD}" srcId="{CAE3E33A-32FB-426A-99ED-91283C31FD74}" destId="{A7E25659-7D70-4F32-BBA4-84752AE227E1}" srcOrd="1" destOrd="0" parTransId="{0FD0A523-2201-495F-B07B-E983261F8819}" sibTransId="{E77E3D56-A382-4872-A236-15179BD9801C}"/>
    <dgm:cxn modelId="{22B23457-F4C7-4385-936F-48EF86D0621F}" type="presOf" srcId="{F7AE4038-EDE8-428B-B172-59A9E2DA9EA1}" destId="{2538FF2B-6504-45A7-AAC2-4BDA8E53D1A1}" srcOrd="0" destOrd="0" presId="urn:microsoft.com/office/officeart/2008/layout/HalfCircleOrganizationChart"/>
    <dgm:cxn modelId="{A91BCCAB-7DB3-4A81-B4A4-F18BF3B09B20}" type="presOf" srcId="{A7E25659-7D70-4F32-BBA4-84752AE227E1}" destId="{5EBF7B9E-8B7D-43AA-84DD-A5304FF36CEB}" srcOrd="1" destOrd="0" presId="urn:microsoft.com/office/officeart/2008/layout/HalfCircleOrganizationChart"/>
    <dgm:cxn modelId="{BC6804B2-56AF-4BC3-A5A8-9F1070141F9B}" srcId="{CAE3E33A-32FB-426A-99ED-91283C31FD74}" destId="{0F38F3A8-B6A6-4A6B-8003-AC05D71BB576}" srcOrd="0" destOrd="0" parTransId="{C01D2E47-3AEC-4294-9AD0-9F0FA1568902}" sibTransId="{F2270C7D-A1D6-4F04-8DDD-EB4D656B1F22}"/>
    <dgm:cxn modelId="{8A22AFBB-580A-44E6-942F-B418FD5E5B43}" type="presOf" srcId="{6A7B98FD-3106-42A2-9CB5-009A612A53BA}" destId="{160A99F2-9B9A-4B14-8003-9A8DD3FDA662}" srcOrd="0" destOrd="0" presId="urn:microsoft.com/office/officeart/2008/layout/HalfCircleOrganizationChart"/>
    <dgm:cxn modelId="{63FF25C3-2A1E-4EBB-9220-FA094C07EA45}" type="presOf" srcId="{CAE3E33A-32FB-426A-99ED-91283C31FD74}" destId="{B3FB8DBA-925B-4264-8F23-6D248219ED4E}" srcOrd="0" destOrd="0" presId="urn:microsoft.com/office/officeart/2008/layout/HalfCircleOrganizationChart"/>
    <dgm:cxn modelId="{9C686ACA-0155-4B6D-86E7-E42B3D9E3DEF}" type="presOf" srcId="{0F38F3A8-B6A6-4A6B-8003-AC05D71BB576}" destId="{4837BE68-B66F-4BCB-A188-ECAAF50D8750}" srcOrd="0" destOrd="0" presId="urn:microsoft.com/office/officeart/2008/layout/HalfCircleOrganizationChart"/>
    <dgm:cxn modelId="{A790A2DD-6F40-4A1E-930A-B7749A7F5C19}" type="presOf" srcId="{0FD0A523-2201-495F-B07B-E983261F8819}" destId="{0AD67FAB-5523-42B2-B6D5-ECE702271AA4}" srcOrd="0" destOrd="0" presId="urn:microsoft.com/office/officeart/2008/layout/HalfCircleOrganizationChart"/>
    <dgm:cxn modelId="{2C575CE0-771C-4268-9783-370188FACA89}" type="presOf" srcId="{C01D2E47-3AEC-4294-9AD0-9F0FA1568902}" destId="{BF6F8F83-A563-45FC-9852-6DE9C0F465FF}" srcOrd="0" destOrd="0" presId="urn:microsoft.com/office/officeart/2008/layout/HalfCircleOrganizationChart"/>
    <dgm:cxn modelId="{78A882EC-A2E8-453E-82A2-C4221E775DC5}" type="presOf" srcId="{0F38F3A8-B6A6-4A6B-8003-AC05D71BB576}" destId="{66CE6169-A147-4DFF-9B50-16581C78C506}" srcOrd="1" destOrd="0" presId="urn:microsoft.com/office/officeart/2008/layout/HalfCircleOrganizationChart"/>
    <dgm:cxn modelId="{90FBBBF2-5D0D-4BF0-8D13-85C7737CCF12}" type="presOf" srcId="{CAE3E33A-32FB-426A-99ED-91283C31FD74}" destId="{80049F5D-7D6B-4A84-8B5E-882DB59FA3F9}" srcOrd="1" destOrd="0" presId="urn:microsoft.com/office/officeart/2008/layout/HalfCircleOrganizationChart"/>
    <dgm:cxn modelId="{9FFA9C5E-7E95-4439-98AA-F2282A407AAA}" type="presParOf" srcId="{2538FF2B-6504-45A7-AAC2-4BDA8E53D1A1}" destId="{CAD6DC7F-C7CB-4AE7-8C1D-F1D7C50F500B}" srcOrd="0" destOrd="0" presId="urn:microsoft.com/office/officeart/2008/layout/HalfCircleOrganizationChart"/>
    <dgm:cxn modelId="{4BD5A796-D5B1-4759-9498-910ABC244208}" type="presParOf" srcId="{CAD6DC7F-C7CB-4AE7-8C1D-F1D7C50F500B}" destId="{FD851041-9278-4F38-A2DE-EFF804733581}" srcOrd="0" destOrd="0" presId="urn:microsoft.com/office/officeart/2008/layout/HalfCircleOrganizationChart"/>
    <dgm:cxn modelId="{7F885644-C82F-4F8E-ACDB-1DC5AE54F993}" type="presParOf" srcId="{FD851041-9278-4F38-A2DE-EFF804733581}" destId="{B3FB8DBA-925B-4264-8F23-6D248219ED4E}" srcOrd="0" destOrd="0" presId="urn:microsoft.com/office/officeart/2008/layout/HalfCircleOrganizationChart"/>
    <dgm:cxn modelId="{D5D7F719-5436-475D-A62F-1630F39E6FE7}" type="presParOf" srcId="{FD851041-9278-4F38-A2DE-EFF804733581}" destId="{75EF7819-33A8-4F24-8AE4-34700A968E81}" srcOrd="1" destOrd="0" presId="urn:microsoft.com/office/officeart/2008/layout/HalfCircleOrganizationChart"/>
    <dgm:cxn modelId="{B5592CB7-BB23-48B0-A278-DB2987AEEE85}" type="presParOf" srcId="{FD851041-9278-4F38-A2DE-EFF804733581}" destId="{2C08E3EA-C2FD-41AE-B49E-9B455C33B03B}" srcOrd="2" destOrd="0" presId="urn:microsoft.com/office/officeart/2008/layout/HalfCircleOrganizationChart"/>
    <dgm:cxn modelId="{05B78FB1-4CC6-4EEB-BD9D-7050BBD25732}" type="presParOf" srcId="{FD851041-9278-4F38-A2DE-EFF804733581}" destId="{80049F5D-7D6B-4A84-8B5E-882DB59FA3F9}" srcOrd="3" destOrd="0" presId="urn:microsoft.com/office/officeart/2008/layout/HalfCircleOrganizationChart"/>
    <dgm:cxn modelId="{794A91B6-6695-464D-8AE6-08DFDAE0C753}" type="presParOf" srcId="{CAD6DC7F-C7CB-4AE7-8C1D-F1D7C50F500B}" destId="{94D9D089-BDB5-48F5-A8D8-A4C3A9604534}" srcOrd="1" destOrd="0" presId="urn:microsoft.com/office/officeart/2008/layout/HalfCircleOrganizationChart"/>
    <dgm:cxn modelId="{9976953D-2C0A-47A9-86F6-D20EB7D1F34A}" type="presParOf" srcId="{94D9D089-BDB5-48F5-A8D8-A4C3A9604534}" destId="{BF6F8F83-A563-45FC-9852-6DE9C0F465FF}" srcOrd="0" destOrd="0" presId="urn:microsoft.com/office/officeart/2008/layout/HalfCircleOrganizationChart"/>
    <dgm:cxn modelId="{08F8B0AE-6433-4AA4-9B75-B63EFF3FA7BD}" type="presParOf" srcId="{94D9D089-BDB5-48F5-A8D8-A4C3A9604534}" destId="{7FAF697D-AD2C-4D43-86FD-52A22886E312}" srcOrd="1" destOrd="0" presId="urn:microsoft.com/office/officeart/2008/layout/HalfCircleOrganizationChart"/>
    <dgm:cxn modelId="{71CC97E1-3699-41A2-9DA1-944AC7AEAA2B}" type="presParOf" srcId="{7FAF697D-AD2C-4D43-86FD-52A22886E312}" destId="{8188A998-56C8-42EB-A31E-4316B4C257F2}" srcOrd="0" destOrd="0" presId="urn:microsoft.com/office/officeart/2008/layout/HalfCircleOrganizationChart"/>
    <dgm:cxn modelId="{3242C17D-FBF0-43CC-B628-D3CF07488AC6}" type="presParOf" srcId="{8188A998-56C8-42EB-A31E-4316B4C257F2}" destId="{4837BE68-B66F-4BCB-A188-ECAAF50D8750}" srcOrd="0" destOrd="0" presId="urn:microsoft.com/office/officeart/2008/layout/HalfCircleOrganizationChart"/>
    <dgm:cxn modelId="{329C6548-A08F-4398-8DF4-FB4230BA8CF6}" type="presParOf" srcId="{8188A998-56C8-42EB-A31E-4316B4C257F2}" destId="{3E929AE3-29F1-437E-B2DA-D2E53A4CB552}" srcOrd="1" destOrd="0" presId="urn:microsoft.com/office/officeart/2008/layout/HalfCircleOrganizationChart"/>
    <dgm:cxn modelId="{2F737278-11CA-4FFF-977B-F208A1D7C28D}" type="presParOf" srcId="{8188A998-56C8-42EB-A31E-4316B4C257F2}" destId="{E9D948F5-DAF6-48E7-8DAF-3EBF616913F9}" srcOrd="2" destOrd="0" presId="urn:microsoft.com/office/officeart/2008/layout/HalfCircleOrganizationChart"/>
    <dgm:cxn modelId="{9E64AD62-E8D7-4076-BC00-A5A975765C80}" type="presParOf" srcId="{8188A998-56C8-42EB-A31E-4316B4C257F2}" destId="{66CE6169-A147-4DFF-9B50-16581C78C506}" srcOrd="3" destOrd="0" presId="urn:microsoft.com/office/officeart/2008/layout/HalfCircleOrganizationChart"/>
    <dgm:cxn modelId="{D9C7B8D9-53CD-41C6-9464-FB25DF9DAB40}" type="presParOf" srcId="{7FAF697D-AD2C-4D43-86FD-52A22886E312}" destId="{C00DB49B-C3A1-4051-A00D-3AFBE715A4D5}" srcOrd="1" destOrd="0" presId="urn:microsoft.com/office/officeart/2008/layout/HalfCircleOrganizationChart"/>
    <dgm:cxn modelId="{AE09FF20-A6D4-4454-B295-BE37E108AF0B}" type="presParOf" srcId="{7FAF697D-AD2C-4D43-86FD-52A22886E312}" destId="{637CD987-990F-47AC-B00E-82B7CF0C0524}" srcOrd="2" destOrd="0" presId="urn:microsoft.com/office/officeart/2008/layout/HalfCircleOrganizationChart"/>
    <dgm:cxn modelId="{AFC3182D-E7F3-479A-B17B-1429E308700E}" type="presParOf" srcId="{94D9D089-BDB5-48F5-A8D8-A4C3A9604534}" destId="{0AD67FAB-5523-42B2-B6D5-ECE702271AA4}" srcOrd="2" destOrd="0" presId="urn:microsoft.com/office/officeart/2008/layout/HalfCircleOrganizationChart"/>
    <dgm:cxn modelId="{ADFDF71C-7D14-4558-90B9-6B6063AAA7F6}" type="presParOf" srcId="{94D9D089-BDB5-48F5-A8D8-A4C3A9604534}" destId="{7D3D0D36-2F23-402C-AE0B-04803D9261B4}" srcOrd="3" destOrd="0" presId="urn:microsoft.com/office/officeart/2008/layout/HalfCircleOrganizationChart"/>
    <dgm:cxn modelId="{1012685A-B4E1-4C63-A58E-FF9713C74E46}" type="presParOf" srcId="{7D3D0D36-2F23-402C-AE0B-04803D9261B4}" destId="{CD2D62D8-F7CF-4AA1-92A8-4A9B56208DD9}" srcOrd="0" destOrd="0" presId="urn:microsoft.com/office/officeart/2008/layout/HalfCircleOrganizationChart"/>
    <dgm:cxn modelId="{39FB1DBE-F935-4C7B-9CFC-5D65856B6F9A}" type="presParOf" srcId="{CD2D62D8-F7CF-4AA1-92A8-4A9B56208DD9}" destId="{A1B5CCAB-3FC9-49E6-BCEF-F058F7DC2E10}" srcOrd="0" destOrd="0" presId="urn:microsoft.com/office/officeart/2008/layout/HalfCircleOrganizationChart"/>
    <dgm:cxn modelId="{2AD1ADA6-EAAE-45C6-AA41-053FF2C3E937}" type="presParOf" srcId="{CD2D62D8-F7CF-4AA1-92A8-4A9B56208DD9}" destId="{8530A043-E3D2-44C4-9548-A0D1781ED0DC}" srcOrd="1" destOrd="0" presId="urn:microsoft.com/office/officeart/2008/layout/HalfCircleOrganizationChart"/>
    <dgm:cxn modelId="{FFEE5067-69A0-43FA-8ED2-FC35D45E4FEA}" type="presParOf" srcId="{CD2D62D8-F7CF-4AA1-92A8-4A9B56208DD9}" destId="{5FF096F7-2AD9-4DC3-A946-82B34DD87C85}" srcOrd="2" destOrd="0" presId="urn:microsoft.com/office/officeart/2008/layout/HalfCircleOrganizationChart"/>
    <dgm:cxn modelId="{254D720C-78CD-4D6A-BF27-DF64C4B80939}" type="presParOf" srcId="{CD2D62D8-F7CF-4AA1-92A8-4A9B56208DD9}" destId="{5EBF7B9E-8B7D-43AA-84DD-A5304FF36CEB}" srcOrd="3" destOrd="0" presId="urn:microsoft.com/office/officeart/2008/layout/HalfCircleOrganizationChart"/>
    <dgm:cxn modelId="{28687408-62BE-41AC-84EA-E918A6A5A4D1}" type="presParOf" srcId="{7D3D0D36-2F23-402C-AE0B-04803D9261B4}" destId="{0534506E-3C4E-4726-ACE8-63E0545AB0CB}" srcOrd="1" destOrd="0" presId="urn:microsoft.com/office/officeart/2008/layout/HalfCircleOrganizationChart"/>
    <dgm:cxn modelId="{6BF756F8-D809-42DF-A882-1C9268934603}" type="presParOf" srcId="{7D3D0D36-2F23-402C-AE0B-04803D9261B4}" destId="{37B1DF55-961C-442B-926D-95DBFFDDDD01}" srcOrd="2" destOrd="0" presId="urn:microsoft.com/office/officeart/2008/layout/HalfCircleOrganizationChart"/>
    <dgm:cxn modelId="{0E2BCB3B-18E6-43D8-AF0D-B427DD8D7A66}" type="presParOf" srcId="{94D9D089-BDB5-48F5-A8D8-A4C3A9604534}" destId="{86B13B70-BEB9-49C1-9899-DDBD098299D9}" srcOrd="4" destOrd="0" presId="urn:microsoft.com/office/officeart/2008/layout/HalfCircleOrganizationChart"/>
    <dgm:cxn modelId="{208CFDDA-22F1-4BDF-B4A5-FE867A8E914E}" type="presParOf" srcId="{94D9D089-BDB5-48F5-A8D8-A4C3A9604534}" destId="{E4296655-5F49-4708-A793-576A0A702489}" srcOrd="5" destOrd="0" presId="urn:microsoft.com/office/officeart/2008/layout/HalfCircleOrganizationChart"/>
    <dgm:cxn modelId="{E623651A-7636-461E-BC9F-D77E609C44E9}" type="presParOf" srcId="{E4296655-5F49-4708-A793-576A0A702489}" destId="{BA178F5B-DECA-4B25-81E3-EB2AB0706E9A}" srcOrd="0" destOrd="0" presId="urn:microsoft.com/office/officeart/2008/layout/HalfCircleOrganizationChart"/>
    <dgm:cxn modelId="{879F44A7-077E-48F5-81BE-EB22D12A11C3}" type="presParOf" srcId="{BA178F5B-DECA-4B25-81E3-EB2AB0706E9A}" destId="{160A99F2-9B9A-4B14-8003-9A8DD3FDA662}" srcOrd="0" destOrd="0" presId="urn:microsoft.com/office/officeart/2008/layout/HalfCircleOrganizationChart"/>
    <dgm:cxn modelId="{CD626BA5-B249-489C-AB26-EA22B2E0EBEA}" type="presParOf" srcId="{BA178F5B-DECA-4B25-81E3-EB2AB0706E9A}" destId="{EC33C910-2A39-4144-B06F-087628B57D27}" srcOrd="1" destOrd="0" presId="urn:microsoft.com/office/officeart/2008/layout/HalfCircleOrganizationChart"/>
    <dgm:cxn modelId="{8F185AA2-0BF9-42E6-BB01-0D7E63FB5BFA}" type="presParOf" srcId="{BA178F5B-DECA-4B25-81E3-EB2AB0706E9A}" destId="{9597C4E5-B6AB-4D5B-B26F-0F4993D61D61}" srcOrd="2" destOrd="0" presId="urn:microsoft.com/office/officeart/2008/layout/HalfCircleOrganizationChart"/>
    <dgm:cxn modelId="{640496E2-A43F-4611-AC35-AF7224A2FB38}" type="presParOf" srcId="{BA178F5B-DECA-4B25-81E3-EB2AB0706E9A}" destId="{DCC65678-FA25-474F-87E3-A1598A3270D1}" srcOrd="3" destOrd="0" presId="urn:microsoft.com/office/officeart/2008/layout/HalfCircleOrganizationChart"/>
    <dgm:cxn modelId="{C2400C95-1C25-45FC-933A-CD1A8D3FD503}" type="presParOf" srcId="{E4296655-5F49-4708-A793-576A0A702489}" destId="{8641F981-1229-479C-9C0A-6FA536C0CF89}" srcOrd="1" destOrd="0" presId="urn:microsoft.com/office/officeart/2008/layout/HalfCircleOrganizationChart"/>
    <dgm:cxn modelId="{FCA1552A-64DB-4E66-9526-7F674A358E50}" type="presParOf" srcId="{E4296655-5F49-4708-A793-576A0A702489}" destId="{7DD105EA-8EC6-4499-AE08-C28C521634A6}" srcOrd="2" destOrd="0" presId="urn:microsoft.com/office/officeart/2008/layout/HalfCircleOrganizationChart"/>
    <dgm:cxn modelId="{B25272A1-E832-4164-8358-C8A5D2C20673}" type="presParOf" srcId="{CAD6DC7F-C7CB-4AE7-8C1D-F1D7C50F500B}" destId="{3B698B36-A44D-4886-8501-D29332A6097A}"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F8A7E6-87A6-444C-A4BE-645C1998829A}" type="doc">
      <dgm:prSet loTypeId="urn:microsoft.com/office/officeart/2005/8/layout/default" loCatId="list" qsTypeId="urn:microsoft.com/office/officeart/2005/8/quickstyle/simple1" qsCatId="simple" csTypeId="urn:microsoft.com/office/officeart/2005/8/colors/accent4_2" csCatId="accent4" phldr="1"/>
      <dgm:spPr/>
      <dgm:t>
        <a:bodyPr/>
        <a:lstStyle/>
        <a:p>
          <a:endParaRPr lang="es-CO"/>
        </a:p>
      </dgm:t>
    </dgm:pt>
    <dgm:pt modelId="{16048B9A-7555-4D63-813F-BF39518CFF85}">
      <dgm:prSet phldrT="[Texto]"/>
      <dgm:spPr/>
      <dgm:t>
        <a:bodyPr/>
        <a:lstStyle/>
        <a:p>
          <a:pPr>
            <a:buFont typeface="Arial"/>
            <a:buChar char="•"/>
          </a:pPr>
          <a:r>
            <a:rPr lang="es-MX" b="1" spc="-175" dirty="0">
              <a:solidFill>
                <a:schemeClr val="tx1"/>
              </a:solidFill>
              <a:latin typeface="Arial"/>
              <a:cs typeface="Arial"/>
            </a:rPr>
            <a:t>Presunción </a:t>
          </a:r>
          <a:r>
            <a:rPr lang="es-MX" b="1" spc="-110" dirty="0">
              <a:solidFill>
                <a:schemeClr val="tx1"/>
              </a:solidFill>
              <a:latin typeface="Arial"/>
              <a:cs typeface="Arial"/>
            </a:rPr>
            <a:t>de</a:t>
          </a:r>
          <a:r>
            <a:rPr lang="es-MX" b="1" spc="-35" dirty="0">
              <a:solidFill>
                <a:schemeClr val="tx1"/>
              </a:solidFill>
              <a:latin typeface="Arial"/>
              <a:cs typeface="Arial"/>
            </a:rPr>
            <a:t> </a:t>
          </a:r>
          <a:r>
            <a:rPr lang="es-MX" b="1" spc="-150" dirty="0">
              <a:solidFill>
                <a:schemeClr val="tx1"/>
              </a:solidFill>
              <a:latin typeface="Arial"/>
              <a:cs typeface="Arial"/>
            </a:rPr>
            <a:t>inocencia</a:t>
          </a:r>
          <a:endParaRPr lang="es-CO" dirty="0">
            <a:solidFill>
              <a:schemeClr val="tx1"/>
            </a:solidFill>
          </a:endParaRPr>
        </a:p>
      </dgm:t>
    </dgm:pt>
    <dgm:pt modelId="{E8E2DA00-B6F2-41AB-B97C-82C1C67352BA}" type="parTrans" cxnId="{18BF73EB-6869-4AF9-AC67-B3E381665E23}">
      <dgm:prSet/>
      <dgm:spPr/>
      <dgm:t>
        <a:bodyPr/>
        <a:lstStyle/>
        <a:p>
          <a:endParaRPr lang="es-CO"/>
        </a:p>
      </dgm:t>
    </dgm:pt>
    <dgm:pt modelId="{8218A7F3-AD15-439A-B62A-B372086BDE67}" type="sibTrans" cxnId="{18BF73EB-6869-4AF9-AC67-B3E381665E23}">
      <dgm:prSet/>
      <dgm:spPr/>
      <dgm:t>
        <a:bodyPr/>
        <a:lstStyle/>
        <a:p>
          <a:endParaRPr lang="es-CO"/>
        </a:p>
      </dgm:t>
    </dgm:pt>
    <dgm:pt modelId="{7AD91E0A-9942-46E1-929B-FADA1CE3109D}">
      <dgm:prSet phldrT="[Texto]"/>
      <dgm:spPr/>
      <dgm:t>
        <a:bodyPr/>
        <a:lstStyle/>
        <a:p>
          <a:pPr>
            <a:buFont typeface="Arial"/>
            <a:buChar char="•"/>
          </a:pPr>
          <a:r>
            <a:rPr lang="es-MX" b="1" spc="-40" dirty="0">
              <a:solidFill>
                <a:schemeClr val="tx1"/>
              </a:solidFill>
              <a:latin typeface="Arial"/>
              <a:cs typeface="Arial"/>
            </a:rPr>
            <a:t>In </a:t>
          </a:r>
          <a:r>
            <a:rPr lang="es-MX" b="1" spc="-90" dirty="0">
              <a:solidFill>
                <a:schemeClr val="tx1"/>
              </a:solidFill>
              <a:latin typeface="Arial"/>
              <a:cs typeface="Arial"/>
            </a:rPr>
            <a:t>dubio </a:t>
          </a:r>
          <a:r>
            <a:rPr lang="es-MX" b="1" spc="-100" dirty="0">
              <a:solidFill>
                <a:schemeClr val="tx1"/>
              </a:solidFill>
              <a:latin typeface="Arial"/>
              <a:cs typeface="Arial"/>
            </a:rPr>
            <a:t>pro</a:t>
          </a:r>
          <a:r>
            <a:rPr lang="es-MX" b="1" spc="-105" dirty="0">
              <a:solidFill>
                <a:schemeClr val="tx1"/>
              </a:solidFill>
              <a:latin typeface="Arial"/>
              <a:cs typeface="Arial"/>
            </a:rPr>
            <a:t> reo,</a:t>
          </a:r>
          <a:endParaRPr lang="es-CO" dirty="0">
            <a:solidFill>
              <a:schemeClr val="tx1"/>
            </a:solidFill>
          </a:endParaRPr>
        </a:p>
      </dgm:t>
    </dgm:pt>
    <dgm:pt modelId="{DE838B96-DA58-4858-96E3-6929E6358E45}" type="parTrans" cxnId="{F244280F-529B-4858-B4B7-F5BC0AD2A0F6}">
      <dgm:prSet/>
      <dgm:spPr/>
      <dgm:t>
        <a:bodyPr/>
        <a:lstStyle/>
        <a:p>
          <a:endParaRPr lang="es-CO"/>
        </a:p>
      </dgm:t>
    </dgm:pt>
    <dgm:pt modelId="{6007287B-5E7C-46A3-B3ED-BE38F1F4AD8F}" type="sibTrans" cxnId="{F244280F-529B-4858-B4B7-F5BC0AD2A0F6}">
      <dgm:prSet/>
      <dgm:spPr/>
      <dgm:t>
        <a:bodyPr/>
        <a:lstStyle/>
        <a:p>
          <a:endParaRPr lang="es-CO"/>
        </a:p>
      </dgm:t>
    </dgm:pt>
    <dgm:pt modelId="{24AFABB2-E1A1-4417-9BD7-AD172EE4ED08}">
      <dgm:prSet phldrT="[Texto]"/>
      <dgm:spPr/>
      <dgm:t>
        <a:bodyPr/>
        <a:lstStyle/>
        <a:p>
          <a:r>
            <a:rPr lang="es-MX" b="1" spc="-135" dirty="0">
              <a:solidFill>
                <a:schemeClr val="tx1"/>
              </a:solidFill>
              <a:latin typeface="Arial"/>
              <a:cs typeface="Arial"/>
            </a:rPr>
            <a:t>Contradicción </a:t>
          </a:r>
          <a:r>
            <a:rPr lang="es-MX" b="1" spc="-55" dirty="0">
              <a:solidFill>
                <a:schemeClr val="tx1"/>
              </a:solidFill>
              <a:latin typeface="Arial"/>
              <a:cs typeface="Arial"/>
            </a:rPr>
            <a:t>y </a:t>
          </a:r>
          <a:r>
            <a:rPr lang="es-MX" b="1" spc="-110" dirty="0">
              <a:solidFill>
                <a:schemeClr val="tx1"/>
              </a:solidFill>
              <a:latin typeface="Arial"/>
              <a:cs typeface="Arial"/>
            </a:rPr>
            <a:t> </a:t>
          </a:r>
          <a:r>
            <a:rPr lang="es-MX" b="1" spc="-135" dirty="0">
              <a:solidFill>
                <a:schemeClr val="tx1"/>
              </a:solidFill>
              <a:latin typeface="Arial"/>
              <a:cs typeface="Arial"/>
            </a:rPr>
            <a:t>controversia </a:t>
          </a:r>
          <a:r>
            <a:rPr lang="es-MX" b="1" spc="-110" dirty="0">
              <a:solidFill>
                <a:schemeClr val="tx1"/>
              </a:solidFill>
              <a:latin typeface="Arial"/>
              <a:cs typeface="Arial"/>
            </a:rPr>
            <a:t>de </a:t>
          </a:r>
          <a:r>
            <a:rPr lang="es-MX" b="1" spc="-175" dirty="0">
              <a:solidFill>
                <a:schemeClr val="tx1"/>
              </a:solidFill>
              <a:latin typeface="Arial"/>
              <a:cs typeface="Arial"/>
            </a:rPr>
            <a:t>las  </a:t>
          </a:r>
          <a:r>
            <a:rPr lang="es-MX" b="1" spc="-110" dirty="0">
              <a:solidFill>
                <a:schemeClr val="tx1"/>
              </a:solidFill>
              <a:latin typeface="Arial"/>
              <a:cs typeface="Arial"/>
            </a:rPr>
            <a:t>pruebas,</a:t>
          </a:r>
          <a:endParaRPr lang="es-CO" dirty="0">
            <a:solidFill>
              <a:schemeClr val="tx1"/>
            </a:solidFill>
          </a:endParaRPr>
        </a:p>
      </dgm:t>
    </dgm:pt>
    <dgm:pt modelId="{0DA58E66-92E9-47DB-8A6F-6CBB8CAEEDBA}" type="parTrans" cxnId="{ED58C46D-4EC1-41AC-AE7F-39639D184CFE}">
      <dgm:prSet/>
      <dgm:spPr/>
      <dgm:t>
        <a:bodyPr/>
        <a:lstStyle/>
        <a:p>
          <a:endParaRPr lang="es-CO"/>
        </a:p>
      </dgm:t>
    </dgm:pt>
    <dgm:pt modelId="{B1A92556-E18D-4D8C-A59A-3D8445F6601F}" type="sibTrans" cxnId="{ED58C46D-4EC1-41AC-AE7F-39639D184CFE}">
      <dgm:prSet/>
      <dgm:spPr/>
      <dgm:t>
        <a:bodyPr/>
        <a:lstStyle/>
        <a:p>
          <a:endParaRPr lang="es-CO"/>
        </a:p>
      </dgm:t>
    </dgm:pt>
    <dgm:pt modelId="{57EDA535-56DF-42F4-82A8-08E81602D976}">
      <dgm:prSet phldrT="[Texto]"/>
      <dgm:spPr/>
      <dgm:t>
        <a:bodyPr/>
        <a:lstStyle/>
        <a:p>
          <a:pPr>
            <a:buFont typeface="Arial"/>
            <a:buChar char="•"/>
          </a:pPr>
          <a:r>
            <a:rPr lang="es-MX" b="1" spc="-35" dirty="0">
              <a:solidFill>
                <a:schemeClr val="tx1"/>
              </a:solidFill>
              <a:latin typeface="Arial"/>
              <a:cs typeface="Arial"/>
            </a:rPr>
            <a:t>Imparcialidad</a:t>
          </a:r>
          <a:endParaRPr lang="es-CO" dirty="0">
            <a:solidFill>
              <a:schemeClr val="tx1"/>
            </a:solidFill>
          </a:endParaRPr>
        </a:p>
      </dgm:t>
    </dgm:pt>
    <dgm:pt modelId="{8B3AF5C8-D7D1-4FAC-9AA1-13DB3D23EA55}" type="parTrans" cxnId="{92D27C79-1C94-411B-99AF-A8FEA1BBA222}">
      <dgm:prSet/>
      <dgm:spPr/>
      <dgm:t>
        <a:bodyPr/>
        <a:lstStyle/>
        <a:p>
          <a:endParaRPr lang="es-CO"/>
        </a:p>
      </dgm:t>
    </dgm:pt>
    <dgm:pt modelId="{4AF9A61F-C7ED-46AE-9C45-59D472226F65}" type="sibTrans" cxnId="{92D27C79-1C94-411B-99AF-A8FEA1BBA222}">
      <dgm:prSet/>
      <dgm:spPr/>
      <dgm:t>
        <a:bodyPr/>
        <a:lstStyle/>
        <a:p>
          <a:endParaRPr lang="es-CO"/>
        </a:p>
      </dgm:t>
    </dgm:pt>
    <dgm:pt modelId="{9F88D8EA-0B78-45C2-917C-720FB07E1F9F}">
      <dgm:prSet phldrT="[Texto]"/>
      <dgm:spPr/>
      <dgm:t>
        <a:bodyPr/>
        <a:lstStyle/>
        <a:p>
          <a:pPr>
            <a:buSzPct val="94915"/>
            <a:buFont typeface="Arial"/>
            <a:buChar char="•"/>
          </a:pPr>
          <a:r>
            <a:rPr lang="es-MX" b="1" i="1" spc="-80" dirty="0" err="1">
              <a:solidFill>
                <a:schemeClr val="tx1"/>
              </a:solidFill>
              <a:latin typeface="Arial"/>
              <a:cs typeface="Arial"/>
            </a:rPr>
            <a:t>Nulla</a:t>
          </a:r>
          <a:r>
            <a:rPr lang="es-MX" b="1" i="1" spc="-80" dirty="0">
              <a:solidFill>
                <a:schemeClr val="tx1"/>
              </a:solidFill>
              <a:latin typeface="Arial"/>
              <a:cs typeface="Arial"/>
            </a:rPr>
            <a:t> </a:t>
          </a:r>
          <a:r>
            <a:rPr lang="es-MX" b="1" i="1" spc="-185" dirty="0" err="1">
              <a:solidFill>
                <a:schemeClr val="tx1"/>
              </a:solidFill>
              <a:latin typeface="Arial"/>
              <a:cs typeface="Arial"/>
            </a:rPr>
            <a:t>poena</a:t>
          </a:r>
          <a:r>
            <a:rPr lang="es-MX" b="1" i="1" spc="-185" dirty="0">
              <a:solidFill>
                <a:schemeClr val="tx1"/>
              </a:solidFill>
              <a:latin typeface="Arial"/>
              <a:cs typeface="Arial"/>
            </a:rPr>
            <a:t> </a:t>
          </a:r>
          <a:r>
            <a:rPr lang="es-MX" b="1" i="1" spc="-290" dirty="0">
              <a:solidFill>
                <a:schemeClr val="tx1"/>
              </a:solidFill>
              <a:latin typeface="Arial"/>
              <a:cs typeface="Arial"/>
            </a:rPr>
            <a:t>sine</a:t>
          </a:r>
          <a:r>
            <a:rPr lang="es-MX" b="1" i="1" spc="-65" dirty="0">
              <a:solidFill>
                <a:schemeClr val="tx1"/>
              </a:solidFill>
              <a:latin typeface="Arial"/>
              <a:cs typeface="Arial"/>
            </a:rPr>
            <a:t> </a:t>
          </a:r>
          <a:r>
            <a:rPr lang="es-MX" b="1" i="1" spc="-195" dirty="0">
              <a:solidFill>
                <a:schemeClr val="tx1"/>
              </a:solidFill>
              <a:latin typeface="Arial"/>
              <a:cs typeface="Arial"/>
            </a:rPr>
            <a:t>lege</a:t>
          </a:r>
          <a:endParaRPr lang="es-CO" dirty="0">
            <a:solidFill>
              <a:schemeClr val="tx1"/>
            </a:solidFill>
          </a:endParaRPr>
        </a:p>
      </dgm:t>
    </dgm:pt>
    <dgm:pt modelId="{EEE5398B-E3F1-4AE8-839A-AA4B191A046D}" type="parTrans" cxnId="{7726162C-42BB-4871-A912-5A79A3042AF5}">
      <dgm:prSet/>
      <dgm:spPr/>
      <dgm:t>
        <a:bodyPr/>
        <a:lstStyle/>
        <a:p>
          <a:endParaRPr lang="es-CO"/>
        </a:p>
      </dgm:t>
    </dgm:pt>
    <dgm:pt modelId="{5B05C9D3-9EF5-40B1-8114-4C0E92E40DE6}" type="sibTrans" cxnId="{7726162C-42BB-4871-A912-5A79A3042AF5}">
      <dgm:prSet/>
      <dgm:spPr/>
      <dgm:t>
        <a:bodyPr/>
        <a:lstStyle/>
        <a:p>
          <a:endParaRPr lang="es-CO"/>
        </a:p>
      </dgm:t>
    </dgm:pt>
    <dgm:pt modelId="{C9EBA044-57A1-4C66-8AB7-370FA0B85723}">
      <dgm:prSet phldrT="[Texto]"/>
      <dgm:spPr/>
      <dgm:t>
        <a:bodyPr/>
        <a:lstStyle/>
        <a:p>
          <a:pPr>
            <a:buSzPct val="94915"/>
            <a:buFont typeface="Arial"/>
            <a:buChar char="•"/>
          </a:pPr>
          <a:r>
            <a:rPr lang="es-MX" b="1" i="1" spc="-200" dirty="0">
              <a:solidFill>
                <a:schemeClr val="tx1"/>
              </a:solidFill>
              <a:latin typeface="Arial"/>
              <a:cs typeface="Arial"/>
            </a:rPr>
            <a:t>Non </a:t>
          </a:r>
          <a:r>
            <a:rPr lang="es-MX" b="1" i="1" spc="-285" dirty="0">
              <a:solidFill>
                <a:schemeClr val="tx1"/>
              </a:solidFill>
              <a:latin typeface="Arial"/>
              <a:cs typeface="Arial"/>
            </a:rPr>
            <a:t>bis </a:t>
          </a:r>
          <a:r>
            <a:rPr lang="es-MX" b="1" i="1" spc="-135" dirty="0">
              <a:solidFill>
                <a:schemeClr val="tx1"/>
              </a:solidFill>
              <a:latin typeface="Arial"/>
              <a:cs typeface="Arial"/>
            </a:rPr>
            <a:t>in</a:t>
          </a:r>
          <a:r>
            <a:rPr lang="es-MX" b="1" i="1" spc="-425" dirty="0">
              <a:solidFill>
                <a:schemeClr val="tx1"/>
              </a:solidFill>
              <a:latin typeface="Arial"/>
              <a:cs typeface="Arial"/>
            </a:rPr>
            <a:t> </a:t>
          </a:r>
          <a:r>
            <a:rPr lang="es-MX" b="1" i="1" spc="-160" dirty="0">
              <a:solidFill>
                <a:schemeClr val="tx1"/>
              </a:solidFill>
              <a:latin typeface="Arial"/>
              <a:cs typeface="Arial"/>
            </a:rPr>
            <a:t>ídem</a:t>
          </a:r>
          <a:endParaRPr lang="es-CO" dirty="0">
            <a:solidFill>
              <a:schemeClr val="tx1"/>
            </a:solidFill>
          </a:endParaRPr>
        </a:p>
      </dgm:t>
    </dgm:pt>
    <dgm:pt modelId="{FB912B5F-FC16-488E-8F32-7903AD269784}" type="parTrans" cxnId="{17AC89B4-F500-4134-ABB8-27A84B8D336F}">
      <dgm:prSet/>
      <dgm:spPr/>
      <dgm:t>
        <a:bodyPr/>
        <a:lstStyle/>
        <a:p>
          <a:endParaRPr lang="es-CO"/>
        </a:p>
      </dgm:t>
    </dgm:pt>
    <dgm:pt modelId="{DCECD3AD-AA07-47D9-9D25-170C367885B6}" type="sibTrans" cxnId="{17AC89B4-F500-4134-ABB8-27A84B8D336F}">
      <dgm:prSet/>
      <dgm:spPr/>
      <dgm:t>
        <a:bodyPr/>
        <a:lstStyle/>
        <a:p>
          <a:endParaRPr lang="es-CO"/>
        </a:p>
      </dgm:t>
    </dgm:pt>
    <dgm:pt modelId="{2B512AEF-A849-4E34-A0B4-EE4FA1AF44EB}">
      <dgm:prSet phldrT="[Texto]"/>
      <dgm:spPr/>
      <dgm:t>
        <a:bodyPr/>
        <a:lstStyle/>
        <a:p>
          <a:pPr>
            <a:buFont typeface="Arial"/>
            <a:buChar char="•"/>
          </a:pPr>
          <a:r>
            <a:rPr lang="es-MX" b="1" spc="-254" dirty="0">
              <a:solidFill>
                <a:schemeClr val="tx1"/>
              </a:solidFill>
              <a:latin typeface="Arial"/>
              <a:cs typeface="Arial"/>
            </a:rPr>
            <a:t>Cosa</a:t>
          </a:r>
          <a:r>
            <a:rPr lang="es-MX" b="1" spc="-75" dirty="0">
              <a:solidFill>
                <a:schemeClr val="tx1"/>
              </a:solidFill>
              <a:latin typeface="Arial"/>
              <a:cs typeface="Arial"/>
            </a:rPr>
            <a:t> </a:t>
          </a:r>
          <a:r>
            <a:rPr lang="es-MX" b="1" spc="-30" dirty="0">
              <a:solidFill>
                <a:schemeClr val="tx1"/>
              </a:solidFill>
              <a:latin typeface="Arial"/>
              <a:cs typeface="Arial"/>
            </a:rPr>
            <a:t>juzgada</a:t>
          </a:r>
          <a:endParaRPr lang="es-CO" dirty="0">
            <a:solidFill>
              <a:schemeClr val="tx1"/>
            </a:solidFill>
          </a:endParaRPr>
        </a:p>
      </dgm:t>
    </dgm:pt>
    <dgm:pt modelId="{BB0CF076-1933-4643-ADFD-94C0ABAC80E0}" type="parTrans" cxnId="{C9BC632D-27CC-40FD-9D2D-9A61087C41B8}">
      <dgm:prSet/>
      <dgm:spPr/>
      <dgm:t>
        <a:bodyPr/>
        <a:lstStyle/>
        <a:p>
          <a:endParaRPr lang="es-CO"/>
        </a:p>
      </dgm:t>
    </dgm:pt>
    <dgm:pt modelId="{64021FC7-F720-42C0-A1AB-0617D111380E}" type="sibTrans" cxnId="{C9BC632D-27CC-40FD-9D2D-9A61087C41B8}">
      <dgm:prSet/>
      <dgm:spPr/>
      <dgm:t>
        <a:bodyPr/>
        <a:lstStyle/>
        <a:p>
          <a:endParaRPr lang="es-CO"/>
        </a:p>
      </dgm:t>
    </dgm:pt>
    <dgm:pt modelId="{55A6AB38-C6C4-4C1F-B4E0-0B995B93A5D6}" type="pres">
      <dgm:prSet presAssocID="{CBF8A7E6-87A6-444C-A4BE-645C1998829A}" presName="diagram" presStyleCnt="0">
        <dgm:presLayoutVars>
          <dgm:dir/>
          <dgm:resizeHandles val="exact"/>
        </dgm:presLayoutVars>
      </dgm:prSet>
      <dgm:spPr/>
    </dgm:pt>
    <dgm:pt modelId="{DF0D78EB-8BCB-4A2F-B511-D3B9366B8F22}" type="pres">
      <dgm:prSet presAssocID="{16048B9A-7555-4D63-813F-BF39518CFF85}" presName="node" presStyleLbl="node1" presStyleIdx="0" presStyleCnt="7">
        <dgm:presLayoutVars>
          <dgm:bulletEnabled val="1"/>
        </dgm:presLayoutVars>
      </dgm:prSet>
      <dgm:spPr/>
    </dgm:pt>
    <dgm:pt modelId="{B33E368E-5C2F-4078-91B5-EA551227CEAA}" type="pres">
      <dgm:prSet presAssocID="{8218A7F3-AD15-439A-B62A-B372086BDE67}" presName="sibTrans" presStyleCnt="0"/>
      <dgm:spPr/>
    </dgm:pt>
    <dgm:pt modelId="{E9BA71BF-7EFA-4A38-9E9B-F0831E25D815}" type="pres">
      <dgm:prSet presAssocID="{7AD91E0A-9942-46E1-929B-FADA1CE3109D}" presName="node" presStyleLbl="node1" presStyleIdx="1" presStyleCnt="7">
        <dgm:presLayoutVars>
          <dgm:bulletEnabled val="1"/>
        </dgm:presLayoutVars>
      </dgm:prSet>
      <dgm:spPr/>
    </dgm:pt>
    <dgm:pt modelId="{C0C424AE-6F13-41DF-AD76-A2EC5C3272A6}" type="pres">
      <dgm:prSet presAssocID="{6007287B-5E7C-46A3-B3ED-BE38F1F4AD8F}" presName="sibTrans" presStyleCnt="0"/>
      <dgm:spPr/>
    </dgm:pt>
    <dgm:pt modelId="{7C4F5D8F-8C35-49D2-81C6-A60E561824CD}" type="pres">
      <dgm:prSet presAssocID="{24AFABB2-E1A1-4417-9BD7-AD172EE4ED08}" presName="node" presStyleLbl="node1" presStyleIdx="2" presStyleCnt="7">
        <dgm:presLayoutVars>
          <dgm:bulletEnabled val="1"/>
        </dgm:presLayoutVars>
      </dgm:prSet>
      <dgm:spPr/>
    </dgm:pt>
    <dgm:pt modelId="{CE19E500-E8F9-4EA7-AD29-5EDD235EC0D7}" type="pres">
      <dgm:prSet presAssocID="{B1A92556-E18D-4D8C-A59A-3D8445F6601F}" presName="sibTrans" presStyleCnt="0"/>
      <dgm:spPr/>
    </dgm:pt>
    <dgm:pt modelId="{953DFF25-4081-4343-B26D-C8C9849AD998}" type="pres">
      <dgm:prSet presAssocID="{57EDA535-56DF-42F4-82A8-08E81602D976}" presName="node" presStyleLbl="node1" presStyleIdx="3" presStyleCnt="7">
        <dgm:presLayoutVars>
          <dgm:bulletEnabled val="1"/>
        </dgm:presLayoutVars>
      </dgm:prSet>
      <dgm:spPr/>
    </dgm:pt>
    <dgm:pt modelId="{0A7C4455-E4B1-4187-83D6-2CBE8050A965}" type="pres">
      <dgm:prSet presAssocID="{4AF9A61F-C7ED-46AE-9C45-59D472226F65}" presName="sibTrans" presStyleCnt="0"/>
      <dgm:spPr/>
    </dgm:pt>
    <dgm:pt modelId="{E0F7343B-1D5F-4C2B-9F0A-219A74BF3AB4}" type="pres">
      <dgm:prSet presAssocID="{9F88D8EA-0B78-45C2-917C-720FB07E1F9F}" presName="node" presStyleLbl="node1" presStyleIdx="4" presStyleCnt="7">
        <dgm:presLayoutVars>
          <dgm:bulletEnabled val="1"/>
        </dgm:presLayoutVars>
      </dgm:prSet>
      <dgm:spPr/>
    </dgm:pt>
    <dgm:pt modelId="{E6C0EFFA-1356-435C-BD7A-AFACA980AD85}" type="pres">
      <dgm:prSet presAssocID="{5B05C9D3-9EF5-40B1-8114-4C0E92E40DE6}" presName="sibTrans" presStyleCnt="0"/>
      <dgm:spPr/>
    </dgm:pt>
    <dgm:pt modelId="{7F6F163B-B6E7-41E5-A79E-E1C91AFAE139}" type="pres">
      <dgm:prSet presAssocID="{C9EBA044-57A1-4C66-8AB7-370FA0B85723}" presName="node" presStyleLbl="node1" presStyleIdx="5" presStyleCnt="7" custLinFactNeighborX="0">
        <dgm:presLayoutVars>
          <dgm:bulletEnabled val="1"/>
        </dgm:presLayoutVars>
      </dgm:prSet>
      <dgm:spPr/>
    </dgm:pt>
    <dgm:pt modelId="{B502A1B1-81BB-40D6-A33F-0A5A0A57DE7D}" type="pres">
      <dgm:prSet presAssocID="{DCECD3AD-AA07-47D9-9D25-170C367885B6}" presName="sibTrans" presStyleCnt="0"/>
      <dgm:spPr/>
    </dgm:pt>
    <dgm:pt modelId="{A187F02F-80DE-428E-A94F-2A0CB7CAA788}" type="pres">
      <dgm:prSet presAssocID="{2B512AEF-A849-4E34-A0B4-EE4FA1AF44EB}" presName="node" presStyleLbl="node1" presStyleIdx="6" presStyleCnt="7">
        <dgm:presLayoutVars>
          <dgm:bulletEnabled val="1"/>
        </dgm:presLayoutVars>
      </dgm:prSet>
      <dgm:spPr/>
    </dgm:pt>
  </dgm:ptLst>
  <dgm:cxnLst>
    <dgm:cxn modelId="{F244280F-529B-4858-B4B7-F5BC0AD2A0F6}" srcId="{CBF8A7E6-87A6-444C-A4BE-645C1998829A}" destId="{7AD91E0A-9942-46E1-929B-FADA1CE3109D}" srcOrd="1" destOrd="0" parTransId="{DE838B96-DA58-4858-96E3-6929E6358E45}" sibTransId="{6007287B-5E7C-46A3-B3ED-BE38F1F4AD8F}"/>
    <dgm:cxn modelId="{803C0A18-46BC-4AE3-A44E-F5635207C1F8}" type="presOf" srcId="{9F88D8EA-0B78-45C2-917C-720FB07E1F9F}" destId="{E0F7343B-1D5F-4C2B-9F0A-219A74BF3AB4}" srcOrd="0" destOrd="0" presId="urn:microsoft.com/office/officeart/2005/8/layout/default"/>
    <dgm:cxn modelId="{0F1BC319-CC86-42A4-8CAD-A474F0846A9E}" type="presOf" srcId="{2B512AEF-A849-4E34-A0B4-EE4FA1AF44EB}" destId="{A187F02F-80DE-428E-A94F-2A0CB7CAA788}" srcOrd="0" destOrd="0" presId="urn:microsoft.com/office/officeart/2005/8/layout/default"/>
    <dgm:cxn modelId="{7726162C-42BB-4871-A912-5A79A3042AF5}" srcId="{CBF8A7E6-87A6-444C-A4BE-645C1998829A}" destId="{9F88D8EA-0B78-45C2-917C-720FB07E1F9F}" srcOrd="4" destOrd="0" parTransId="{EEE5398B-E3F1-4AE8-839A-AA4B191A046D}" sibTransId="{5B05C9D3-9EF5-40B1-8114-4C0E92E40DE6}"/>
    <dgm:cxn modelId="{C9BC632D-27CC-40FD-9D2D-9A61087C41B8}" srcId="{CBF8A7E6-87A6-444C-A4BE-645C1998829A}" destId="{2B512AEF-A849-4E34-A0B4-EE4FA1AF44EB}" srcOrd="6" destOrd="0" parTransId="{BB0CF076-1933-4643-ADFD-94C0ABAC80E0}" sibTransId="{64021FC7-F720-42C0-A1AB-0617D111380E}"/>
    <dgm:cxn modelId="{F85F0D2E-D44C-479B-8A6F-4753D29D4A03}" type="presOf" srcId="{24AFABB2-E1A1-4417-9BD7-AD172EE4ED08}" destId="{7C4F5D8F-8C35-49D2-81C6-A60E561824CD}" srcOrd="0" destOrd="0" presId="urn:microsoft.com/office/officeart/2005/8/layout/default"/>
    <dgm:cxn modelId="{93064E34-0A84-4289-B10D-2D9000E67C28}" type="presOf" srcId="{16048B9A-7555-4D63-813F-BF39518CFF85}" destId="{DF0D78EB-8BCB-4A2F-B511-D3B9366B8F22}" srcOrd="0" destOrd="0" presId="urn:microsoft.com/office/officeart/2005/8/layout/default"/>
    <dgm:cxn modelId="{ED58C46D-4EC1-41AC-AE7F-39639D184CFE}" srcId="{CBF8A7E6-87A6-444C-A4BE-645C1998829A}" destId="{24AFABB2-E1A1-4417-9BD7-AD172EE4ED08}" srcOrd="2" destOrd="0" parTransId="{0DA58E66-92E9-47DB-8A6F-6CBB8CAEEDBA}" sibTransId="{B1A92556-E18D-4D8C-A59A-3D8445F6601F}"/>
    <dgm:cxn modelId="{71431B75-FE2B-43CD-B3D7-9AA5B818F67D}" type="presOf" srcId="{57EDA535-56DF-42F4-82A8-08E81602D976}" destId="{953DFF25-4081-4343-B26D-C8C9849AD998}" srcOrd="0" destOrd="0" presId="urn:microsoft.com/office/officeart/2005/8/layout/default"/>
    <dgm:cxn modelId="{92D27C79-1C94-411B-99AF-A8FEA1BBA222}" srcId="{CBF8A7E6-87A6-444C-A4BE-645C1998829A}" destId="{57EDA535-56DF-42F4-82A8-08E81602D976}" srcOrd="3" destOrd="0" parTransId="{8B3AF5C8-D7D1-4FAC-9AA1-13DB3D23EA55}" sibTransId="{4AF9A61F-C7ED-46AE-9C45-59D472226F65}"/>
    <dgm:cxn modelId="{CD6AFE99-1E4F-4AFA-B3FC-1600B2FDBAF4}" type="presOf" srcId="{CBF8A7E6-87A6-444C-A4BE-645C1998829A}" destId="{55A6AB38-C6C4-4C1F-B4E0-0B995B93A5D6}" srcOrd="0" destOrd="0" presId="urn:microsoft.com/office/officeart/2005/8/layout/default"/>
    <dgm:cxn modelId="{BE0AE7A7-B315-4B1F-BC4D-896E9FD290C6}" type="presOf" srcId="{C9EBA044-57A1-4C66-8AB7-370FA0B85723}" destId="{7F6F163B-B6E7-41E5-A79E-E1C91AFAE139}" srcOrd="0" destOrd="0" presId="urn:microsoft.com/office/officeart/2005/8/layout/default"/>
    <dgm:cxn modelId="{17AC89B4-F500-4134-ABB8-27A84B8D336F}" srcId="{CBF8A7E6-87A6-444C-A4BE-645C1998829A}" destId="{C9EBA044-57A1-4C66-8AB7-370FA0B85723}" srcOrd="5" destOrd="0" parTransId="{FB912B5F-FC16-488E-8F32-7903AD269784}" sibTransId="{DCECD3AD-AA07-47D9-9D25-170C367885B6}"/>
    <dgm:cxn modelId="{18BF73EB-6869-4AF9-AC67-B3E381665E23}" srcId="{CBF8A7E6-87A6-444C-A4BE-645C1998829A}" destId="{16048B9A-7555-4D63-813F-BF39518CFF85}" srcOrd="0" destOrd="0" parTransId="{E8E2DA00-B6F2-41AB-B97C-82C1C67352BA}" sibTransId="{8218A7F3-AD15-439A-B62A-B372086BDE67}"/>
    <dgm:cxn modelId="{359AA9FC-3BC9-49A4-962F-993D9F801FF5}" type="presOf" srcId="{7AD91E0A-9942-46E1-929B-FADA1CE3109D}" destId="{E9BA71BF-7EFA-4A38-9E9B-F0831E25D815}" srcOrd="0" destOrd="0" presId="urn:microsoft.com/office/officeart/2005/8/layout/default"/>
    <dgm:cxn modelId="{CB542703-D3A6-4240-A0EB-F34143E98E1C}" type="presParOf" srcId="{55A6AB38-C6C4-4C1F-B4E0-0B995B93A5D6}" destId="{DF0D78EB-8BCB-4A2F-B511-D3B9366B8F22}" srcOrd="0" destOrd="0" presId="urn:microsoft.com/office/officeart/2005/8/layout/default"/>
    <dgm:cxn modelId="{E6F82EA3-3571-417E-AB75-BD46D595C64F}" type="presParOf" srcId="{55A6AB38-C6C4-4C1F-B4E0-0B995B93A5D6}" destId="{B33E368E-5C2F-4078-91B5-EA551227CEAA}" srcOrd="1" destOrd="0" presId="urn:microsoft.com/office/officeart/2005/8/layout/default"/>
    <dgm:cxn modelId="{41D319D4-AB87-474A-A7A4-43E1335D2434}" type="presParOf" srcId="{55A6AB38-C6C4-4C1F-B4E0-0B995B93A5D6}" destId="{E9BA71BF-7EFA-4A38-9E9B-F0831E25D815}" srcOrd="2" destOrd="0" presId="urn:microsoft.com/office/officeart/2005/8/layout/default"/>
    <dgm:cxn modelId="{9438F0F2-296C-4DE3-AC1F-41F61DE4A309}" type="presParOf" srcId="{55A6AB38-C6C4-4C1F-B4E0-0B995B93A5D6}" destId="{C0C424AE-6F13-41DF-AD76-A2EC5C3272A6}" srcOrd="3" destOrd="0" presId="urn:microsoft.com/office/officeart/2005/8/layout/default"/>
    <dgm:cxn modelId="{D56D7ABB-CE8E-48D7-8E04-4631C665FD87}" type="presParOf" srcId="{55A6AB38-C6C4-4C1F-B4E0-0B995B93A5D6}" destId="{7C4F5D8F-8C35-49D2-81C6-A60E561824CD}" srcOrd="4" destOrd="0" presId="urn:microsoft.com/office/officeart/2005/8/layout/default"/>
    <dgm:cxn modelId="{92916E2C-E56B-47A0-AED5-B28846057C07}" type="presParOf" srcId="{55A6AB38-C6C4-4C1F-B4E0-0B995B93A5D6}" destId="{CE19E500-E8F9-4EA7-AD29-5EDD235EC0D7}" srcOrd="5" destOrd="0" presId="urn:microsoft.com/office/officeart/2005/8/layout/default"/>
    <dgm:cxn modelId="{78EA0353-5C02-4EE6-B26F-EFB9DD13F847}" type="presParOf" srcId="{55A6AB38-C6C4-4C1F-B4E0-0B995B93A5D6}" destId="{953DFF25-4081-4343-B26D-C8C9849AD998}" srcOrd="6" destOrd="0" presId="urn:microsoft.com/office/officeart/2005/8/layout/default"/>
    <dgm:cxn modelId="{3E82D6E1-F581-4E71-B525-2758E0E145C1}" type="presParOf" srcId="{55A6AB38-C6C4-4C1F-B4E0-0B995B93A5D6}" destId="{0A7C4455-E4B1-4187-83D6-2CBE8050A965}" srcOrd="7" destOrd="0" presId="urn:microsoft.com/office/officeart/2005/8/layout/default"/>
    <dgm:cxn modelId="{DE3FB916-58E0-4D4B-AAA6-217B3772970C}" type="presParOf" srcId="{55A6AB38-C6C4-4C1F-B4E0-0B995B93A5D6}" destId="{E0F7343B-1D5F-4C2B-9F0A-219A74BF3AB4}" srcOrd="8" destOrd="0" presId="urn:microsoft.com/office/officeart/2005/8/layout/default"/>
    <dgm:cxn modelId="{D252A45C-8E2C-438E-ADFA-C19FC1476619}" type="presParOf" srcId="{55A6AB38-C6C4-4C1F-B4E0-0B995B93A5D6}" destId="{E6C0EFFA-1356-435C-BD7A-AFACA980AD85}" srcOrd="9" destOrd="0" presId="urn:microsoft.com/office/officeart/2005/8/layout/default"/>
    <dgm:cxn modelId="{81F0DE64-957E-4124-B32F-A8A2F9F35E69}" type="presParOf" srcId="{55A6AB38-C6C4-4C1F-B4E0-0B995B93A5D6}" destId="{7F6F163B-B6E7-41E5-A79E-E1C91AFAE139}" srcOrd="10" destOrd="0" presId="urn:microsoft.com/office/officeart/2005/8/layout/default"/>
    <dgm:cxn modelId="{8FC0DB14-8276-4FB0-9FD8-921FAD4E5530}" type="presParOf" srcId="{55A6AB38-C6C4-4C1F-B4E0-0B995B93A5D6}" destId="{B502A1B1-81BB-40D6-A33F-0A5A0A57DE7D}" srcOrd="11" destOrd="0" presId="urn:microsoft.com/office/officeart/2005/8/layout/default"/>
    <dgm:cxn modelId="{EFE1A566-53DD-4B0A-9C61-A59C698F0667}" type="presParOf" srcId="{55A6AB38-C6C4-4C1F-B4E0-0B995B93A5D6}" destId="{A187F02F-80DE-428E-A94F-2A0CB7CAA788}"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4738D87-3625-4EEF-A1FA-3FEEE8C6FF2E}" type="doc">
      <dgm:prSet loTypeId="urn:microsoft.com/office/officeart/2005/8/layout/vProcess5" loCatId="process" qsTypeId="urn:microsoft.com/office/officeart/2005/8/quickstyle/simple1" qsCatId="simple" csTypeId="urn:microsoft.com/office/officeart/2005/8/colors/accent4_2" csCatId="accent4" phldr="1"/>
      <dgm:spPr/>
      <dgm:t>
        <a:bodyPr/>
        <a:lstStyle/>
        <a:p>
          <a:endParaRPr lang="es-CO"/>
        </a:p>
      </dgm:t>
    </dgm:pt>
    <dgm:pt modelId="{3655F0AF-4D54-444E-9528-FD252C71DF00}">
      <dgm:prSet phldrT="[Texto]"/>
      <dgm:spPr/>
      <dgm:t>
        <a:bodyPr/>
        <a:lstStyle/>
        <a:p>
          <a:r>
            <a:rPr lang="es-ES" dirty="0">
              <a:solidFill>
                <a:schemeClr val="tx1"/>
              </a:solidFill>
            </a:rPr>
            <a:t>La prohibición de la </a:t>
          </a:r>
          <a:r>
            <a:rPr lang="es-ES" dirty="0" err="1">
              <a:solidFill>
                <a:schemeClr val="tx1"/>
              </a:solidFill>
            </a:rPr>
            <a:t>reformatio</a:t>
          </a:r>
          <a:r>
            <a:rPr lang="es-ES" dirty="0">
              <a:solidFill>
                <a:schemeClr val="tx1"/>
              </a:solidFill>
            </a:rPr>
            <a:t> in  </a:t>
          </a:r>
          <a:r>
            <a:rPr lang="es-ES" dirty="0" err="1">
              <a:solidFill>
                <a:schemeClr val="tx1"/>
              </a:solidFill>
            </a:rPr>
            <a:t>pejus</a:t>
          </a:r>
          <a:r>
            <a:rPr lang="es-ES" dirty="0">
              <a:solidFill>
                <a:schemeClr val="tx1"/>
              </a:solidFill>
            </a:rPr>
            <a:t>.</a:t>
          </a:r>
          <a:endParaRPr lang="es-CO" dirty="0">
            <a:solidFill>
              <a:schemeClr val="tx1"/>
            </a:solidFill>
          </a:endParaRPr>
        </a:p>
      </dgm:t>
    </dgm:pt>
    <dgm:pt modelId="{889F6B46-BD79-4433-842B-86500782F50D}" type="parTrans" cxnId="{9787A1BD-7E5D-41B6-9404-E9F92881A422}">
      <dgm:prSet/>
      <dgm:spPr/>
      <dgm:t>
        <a:bodyPr/>
        <a:lstStyle/>
        <a:p>
          <a:endParaRPr lang="es-CO"/>
        </a:p>
      </dgm:t>
    </dgm:pt>
    <dgm:pt modelId="{8F112C0A-5E72-4558-B3EF-D36337EF89EC}" type="sibTrans" cxnId="{9787A1BD-7E5D-41B6-9404-E9F92881A422}">
      <dgm:prSet>
        <dgm:style>
          <a:lnRef idx="3">
            <a:schemeClr val="lt1"/>
          </a:lnRef>
          <a:fillRef idx="1">
            <a:schemeClr val="accent1"/>
          </a:fillRef>
          <a:effectRef idx="1">
            <a:schemeClr val="accent1"/>
          </a:effectRef>
          <a:fontRef idx="minor">
            <a:schemeClr val="lt1"/>
          </a:fontRef>
        </dgm:style>
      </dgm:prSet>
      <dgm:spPr/>
      <dgm:t>
        <a:bodyPr/>
        <a:lstStyle/>
        <a:p>
          <a:endParaRPr lang="es-CO"/>
        </a:p>
      </dgm:t>
    </dgm:pt>
    <dgm:pt modelId="{D68D9325-6FD6-4EC9-8531-FEA39B89C253}">
      <dgm:prSet phldrT="[Texto]" phldr="1"/>
      <dgm:spPr/>
      <dgm:t>
        <a:bodyPr/>
        <a:lstStyle/>
        <a:p>
          <a:endParaRPr lang="es-CO"/>
        </a:p>
      </dgm:t>
    </dgm:pt>
    <dgm:pt modelId="{8A3A51C6-6B50-406C-BB86-6AFDB73F9B36}" type="parTrans" cxnId="{1306BD95-97A6-49CD-BF7E-577DE16F332D}">
      <dgm:prSet/>
      <dgm:spPr/>
      <dgm:t>
        <a:bodyPr/>
        <a:lstStyle/>
        <a:p>
          <a:endParaRPr lang="es-CO"/>
        </a:p>
      </dgm:t>
    </dgm:pt>
    <dgm:pt modelId="{84D3FB25-A7A7-4C0C-AB9F-55914E0131AC}" type="sibTrans" cxnId="{1306BD95-97A6-49CD-BF7E-577DE16F332D}">
      <dgm:prSet/>
      <dgm:spPr/>
      <dgm:t>
        <a:bodyPr/>
        <a:lstStyle/>
        <a:p>
          <a:endParaRPr lang="es-CO"/>
        </a:p>
      </dgm:t>
    </dgm:pt>
    <dgm:pt modelId="{2E25F05B-C8B7-4B10-8205-B849C154702A}">
      <dgm:prSet phldrT="[Texto]" phldr="1"/>
      <dgm:spPr/>
      <dgm:t>
        <a:bodyPr/>
        <a:lstStyle/>
        <a:p>
          <a:endParaRPr lang="es-CO"/>
        </a:p>
      </dgm:t>
    </dgm:pt>
    <dgm:pt modelId="{B3E795D9-680D-40C2-8B89-3156E3A548A0}" type="parTrans" cxnId="{FA6320CB-92B9-4929-A2C9-55FDD71C5FF8}">
      <dgm:prSet/>
      <dgm:spPr/>
      <dgm:t>
        <a:bodyPr/>
        <a:lstStyle/>
        <a:p>
          <a:endParaRPr lang="es-CO"/>
        </a:p>
      </dgm:t>
    </dgm:pt>
    <dgm:pt modelId="{63CA2874-CCA9-4677-8F0B-03E649C9592A}" type="sibTrans" cxnId="{FA6320CB-92B9-4929-A2C9-55FDD71C5FF8}">
      <dgm:prSet/>
      <dgm:spPr/>
      <dgm:t>
        <a:bodyPr/>
        <a:lstStyle/>
        <a:p>
          <a:endParaRPr lang="es-CO"/>
        </a:p>
      </dgm:t>
    </dgm:pt>
    <dgm:pt modelId="{5A6B6D44-AE10-4378-A87C-D2D6422474EB}">
      <dgm:prSet phldrT="[Texto]" phldr="1"/>
      <dgm:spPr/>
      <dgm:t>
        <a:bodyPr/>
        <a:lstStyle/>
        <a:p>
          <a:endParaRPr lang="es-CO"/>
        </a:p>
      </dgm:t>
    </dgm:pt>
    <dgm:pt modelId="{F3C4D96D-8EA2-4C25-B537-54537E0B39FA}" type="parTrans" cxnId="{FD7EDEF3-CC7C-4779-9B17-7A9E854C5850}">
      <dgm:prSet/>
      <dgm:spPr/>
      <dgm:t>
        <a:bodyPr/>
        <a:lstStyle/>
        <a:p>
          <a:endParaRPr lang="es-CO"/>
        </a:p>
      </dgm:t>
    </dgm:pt>
    <dgm:pt modelId="{C2A37F9C-8918-43EE-9481-D859AB909122}" type="sibTrans" cxnId="{FD7EDEF3-CC7C-4779-9B17-7A9E854C5850}">
      <dgm:prSet/>
      <dgm:spPr/>
      <dgm:t>
        <a:bodyPr/>
        <a:lstStyle/>
        <a:p>
          <a:endParaRPr lang="es-CO"/>
        </a:p>
      </dgm:t>
    </dgm:pt>
    <dgm:pt modelId="{7E23A6E9-C798-43E1-A17C-BE6AB73BD730}">
      <dgm:prSet/>
      <dgm:spPr/>
      <dgm:t>
        <a:bodyPr/>
        <a:lstStyle/>
        <a:p>
          <a:r>
            <a:rPr lang="es-ES" dirty="0">
              <a:solidFill>
                <a:schemeClr val="tx1"/>
              </a:solidFill>
            </a:rPr>
            <a:t>El principio de cosa juzgada</a:t>
          </a:r>
          <a:endParaRPr lang="es-CO" dirty="0">
            <a:solidFill>
              <a:schemeClr val="tx1"/>
            </a:solidFill>
          </a:endParaRPr>
        </a:p>
      </dgm:t>
    </dgm:pt>
    <dgm:pt modelId="{D291D5A4-E8A8-4F28-8064-D66BA0341405}" type="parTrans" cxnId="{4E28F8FF-E5F0-4E57-AB22-5C3926CACCCA}">
      <dgm:prSet/>
      <dgm:spPr/>
      <dgm:t>
        <a:bodyPr/>
        <a:lstStyle/>
        <a:p>
          <a:endParaRPr lang="es-CO"/>
        </a:p>
      </dgm:t>
    </dgm:pt>
    <dgm:pt modelId="{0C1BA946-C3E9-4127-8713-B564CDB10FC1}" type="sibTrans" cxnId="{4E28F8FF-E5F0-4E57-AB22-5C3926CACCCA}">
      <dgm:prSet>
        <dgm:style>
          <a:lnRef idx="3">
            <a:schemeClr val="lt1"/>
          </a:lnRef>
          <a:fillRef idx="1">
            <a:schemeClr val="accent1"/>
          </a:fillRef>
          <a:effectRef idx="1">
            <a:schemeClr val="accent1"/>
          </a:effectRef>
          <a:fontRef idx="minor">
            <a:schemeClr val="lt1"/>
          </a:fontRef>
        </dgm:style>
      </dgm:prSet>
      <dgm:spPr/>
      <dgm:t>
        <a:bodyPr/>
        <a:lstStyle/>
        <a:p>
          <a:endParaRPr lang="es-CO"/>
        </a:p>
      </dgm:t>
    </dgm:pt>
    <dgm:pt modelId="{35D2CC48-AD5D-44EA-8D09-EBB0F66FC6B2}">
      <dgm:prSet/>
      <dgm:spPr/>
      <dgm:t>
        <a:bodyPr/>
        <a:lstStyle/>
        <a:p>
          <a:r>
            <a:rPr lang="es-CO" dirty="0">
              <a:solidFill>
                <a:schemeClr val="tx1"/>
              </a:solidFill>
            </a:rPr>
            <a:t>El principio de non bis in </a:t>
          </a:r>
          <a:r>
            <a:rPr lang="es-CO" dirty="0" err="1">
              <a:solidFill>
                <a:schemeClr val="tx1"/>
              </a:solidFill>
            </a:rPr>
            <a:t>idem</a:t>
          </a:r>
          <a:endParaRPr lang="es-CO" dirty="0">
            <a:solidFill>
              <a:schemeClr val="tx1"/>
            </a:solidFill>
          </a:endParaRPr>
        </a:p>
      </dgm:t>
    </dgm:pt>
    <dgm:pt modelId="{9BC81AE1-119C-4208-A199-8EAF157BA270}" type="parTrans" cxnId="{66A1DD56-395D-4B90-A3F3-80582FD9C88E}">
      <dgm:prSet/>
      <dgm:spPr/>
      <dgm:t>
        <a:bodyPr/>
        <a:lstStyle/>
        <a:p>
          <a:endParaRPr lang="es-CO"/>
        </a:p>
      </dgm:t>
    </dgm:pt>
    <dgm:pt modelId="{A9C5BD09-7FD7-4A38-BB2D-FE8C51B2A96E}" type="sibTrans" cxnId="{66A1DD56-395D-4B90-A3F3-80582FD9C88E}">
      <dgm:prSet>
        <dgm:style>
          <a:lnRef idx="3">
            <a:schemeClr val="lt1"/>
          </a:lnRef>
          <a:fillRef idx="1">
            <a:schemeClr val="accent1"/>
          </a:fillRef>
          <a:effectRef idx="1">
            <a:schemeClr val="accent1"/>
          </a:effectRef>
          <a:fontRef idx="minor">
            <a:schemeClr val="lt1"/>
          </a:fontRef>
        </dgm:style>
      </dgm:prSet>
      <dgm:spPr/>
      <dgm:t>
        <a:bodyPr/>
        <a:lstStyle/>
        <a:p>
          <a:endParaRPr lang="es-CO"/>
        </a:p>
      </dgm:t>
    </dgm:pt>
    <dgm:pt modelId="{708811A4-FD71-406E-B5CF-6AD0E02DD062}">
      <dgm:prSet/>
      <dgm:spPr/>
      <dgm:t>
        <a:bodyPr/>
        <a:lstStyle/>
        <a:p>
          <a:r>
            <a:rPr lang="es-CO" dirty="0">
              <a:solidFill>
                <a:schemeClr val="tx1"/>
              </a:solidFill>
            </a:rPr>
            <a:t>El principio de imparcialidad</a:t>
          </a:r>
        </a:p>
      </dgm:t>
    </dgm:pt>
    <dgm:pt modelId="{92EA76FE-0973-451F-ADD4-016B507D70C6}" type="parTrans" cxnId="{25641B7E-519D-417A-A260-F25A73F9D14F}">
      <dgm:prSet/>
      <dgm:spPr/>
      <dgm:t>
        <a:bodyPr/>
        <a:lstStyle/>
        <a:p>
          <a:endParaRPr lang="es-CO"/>
        </a:p>
      </dgm:t>
    </dgm:pt>
    <dgm:pt modelId="{65035224-B905-4072-9BF8-205172831677}" type="sibTrans" cxnId="{25641B7E-519D-417A-A260-F25A73F9D14F}">
      <dgm:prSet>
        <dgm:style>
          <a:lnRef idx="3">
            <a:schemeClr val="lt1"/>
          </a:lnRef>
          <a:fillRef idx="1">
            <a:schemeClr val="accent1"/>
          </a:fillRef>
          <a:effectRef idx="1">
            <a:schemeClr val="accent1"/>
          </a:effectRef>
          <a:fontRef idx="minor">
            <a:schemeClr val="lt1"/>
          </a:fontRef>
        </dgm:style>
      </dgm:prSet>
      <dgm:spPr/>
      <dgm:t>
        <a:bodyPr/>
        <a:lstStyle/>
        <a:p>
          <a:endParaRPr lang="es-CO"/>
        </a:p>
      </dgm:t>
    </dgm:pt>
    <dgm:pt modelId="{B6E6BADD-B08C-4E9D-B861-BA52DD68FBA2}">
      <dgm:prSet/>
      <dgm:spPr/>
      <dgm:t>
        <a:bodyPr/>
        <a:lstStyle/>
        <a:p>
          <a:r>
            <a:rPr lang="es-CO" dirty="0">
              <a:solidFill>
                <a:schemeClr val="tx1"/>
              </a:solidFill>
            </a:rPr>
            <a:t>La presunción de inocencia</a:t>
          </a:r>
        </a:p>
      </dgm:t>
    </dgm:pt>
    <dgm:pt modelId="{9AA4E74E-9F67-4D70-9F4F-F8B3BC84A984}" type="parTrans" cxnId="{49E238D2-E7D6-4EFA-87BB-A591D7E9B27F}">
      <dgm:prSet/>
      <dgm:spPr/>
      <dgm:t>
        <a:bodyPr/>
        <a:lstStyle/>
        <a:p>
          <a:endParaRPr lang="es-CO"/>
        </a:p>
      </dgm:t>
    </dgm:pt>
    <dgm:pt modelId="{1D2352BF-D5D5-4E46-A11C-CB2E95479B64}" type="sibTrans" cxnId="{49E238D2-E7D6-4EFA-87BB-A591D7E9B27F}">
      <dgm:prSet/>
      <dgm:spPr/>
      <dgm:t>
        <a:bodyPr/>
        <a:lstStyle/>
        <a:p>
          <a:endParaRPr lang="es-CO"/>
        </a:p>
      </dgm:t>
    </dgm:pt>
    <dgm:pt modelId="{28272770-16C5-49A8-B404-1A2E86695ED1}">
      <dgm:prSet/>
      <dgm:spPr/>
      <dgm:t>
        <a:bodyPr/>
        <a:lstStyle/>
        <a:p>
          <a:endParaRPr lang="es-CO" dirty="0"/>
        </a:p>
      </dgm:t>
    </dgm:pt>
    <dgm:pt modelId="{2FED32F4-14C6-46B1-A451-EE9B1A7CBD9F}" type="parTrans" cxnId="{9620057B-8678-4AF3-A8CA-04EF52554C3B}">
      <dgm:prSet/>
      <dgm:spPr/>
      <dgm:t>
        <a:bodyPr/>
        <a:lstStyle/>
        <a:p>
          <a:endParaRPr lang="es-CO"/>
        </a:p>
      </dgm:t>
    </dgm:pt>
    <dgm:pt modelId="{AE5905C6-810A-4904-B517-F536644AF9DF}" type="sibTrans" cxnId="{9620057B-8678-4AF3-A8CA-04EF52554C3B}">
      <dgm:prSet/>
      <dgm:spPr/>
      <dgm:t>
        <a:bodyPr/>
        <a:lstStyle/>
        <a:p>
          <a:endParaRPr lang="es-CO"/>
        </a:p>
      </dgm:t>
    </dgm:pt>
    <dgm:pt modelId="{D2D19DE8-5EDA-4267-BEAD-B0FA46FA1560}" type="pres">
      <dgm:prSet presAssocID="{B4738D87-3625-4EEF-A1FA-3FEEE8C6FF2E}" presName="outerComposite" presStyleCnt="0">
        <dgm:presLayoutVars>
          <dgm:chMax val="5"/>
          <dgm:dir/>
          <dgm:resizeHandles val="exact"/>
        </dgm:presLayoutVars>
      </dgm:prSet>
      <dgm:spPr/>
    </dgm:pt>
    <dgm:pt modelId="{0D02064D-6376-48D6-877F-56D0DCE6926D}" type="pres">
      <dgm:prSet presAssocID="{B4738D87-3625-4EEF-A1FA-3FEEE8C6FF2E}" presName="dummyMaxCanvas" presStyleCnt="0">
        <dgm:presLayoutVars/>
      </dgm:prSet>
      <dgm:spPr/>
    </dgm:pt>
    <dgm:pt modelId="{9AADACE6-B81D-424B-8211-693EC868B773}" type="pres">
      <dgm:prSet presAssocID="{B4738D87-3625-4EEF-A1FA-3FEEE8C6FF2E}" presName="FiveNodes_1" presStyleLbl="node1" presStyleIdx="0" presStyleCnt="5">
        <dgm:presLayoutVars>
          <dgm:bulletEnabled val="1"/>
        </dgm:presLayoutVars>
      </dgm:prSet>
      <dgm:spPr/>
    </dgm:pt>
    <dgm:pt modelId="{E019AC38-355C-4364-BAED-F0FAB5F9C317}" type="pres">
      <dgm:prSet presAssocID="{B4738D87-3625-4EEF-A1FA-3FEEE8C6FF2E}" presName="FiveNodes_2" presStyleLbl="node1" presStyleIdx="1" presStyleCnt="5">
        <dgm:presLayoutVars>
          <dgm:bulletEnabled val="1"/>
        </dgm:presLayoutVars>
      </dgm:prSet>
      <dgm:spPr/>
    </dgm:pt>
    <dgm:pt modelId="{76B68C73-9270-41C8-A7CC-4718A85615AB}" type="pres">
      <dgm:prSet presAssocID="{B4738D87-3625-4EEF-A1FA-3FEEE8C6FF2E}" presName="FiveNodes_3" presStyleLbl="node1" presStyleIdx="2" presStyleCnt="5">
        <dgm:presLayoutVars>
          <dgm:bulletEnabled val="1"/>
        </dgm:presLayoutVars>
      </dgm:prSet>
      <dgm:spPr/>
    </dgm:pt>
    <dgm:pt modelId="{051AF374-4FBA-4C95-85DB-0DE5006150E1}" type="pres">
      <dgm:prSet presAssocID="{B4738D87-3625-4EEF-A1FA-3FEEE8C6FF2E}" presName="FiveNodes_4" presStyleLbl="node1" presStyleIdx="3" presStyleCnt="5">
        <dgm:presLayoutVars>
          <dgm:bulletEnabled val="1"/>
        </dgm:presLayoutVars>
      </dgm:prSet>
      <dgm:spPr/>
    </dgm:pt>
    <dgm:pt modelId="{1B7F54BA-049D-4C6F-BCCB-26CD9D6EDC09}" type="pres">
      <dgm:prSet presAssocID="{B4738D87-3625-4EEF-A1FA-3FEEE8C6FF2E}" presName="FiveNodes_5" presStyleLbl="node1" presStyleIdx="4" presStyleCnt="5">
        <dgm:presLayoutVars>
          <dgm:bulletEnabled val="1"/>
        </dgm:presLayoutVars>
      </dgm:prSet>
      <dgm:spPr/>
    </dgm:pt>
    <dgm:pt modelId="{FB459620-5E7A-4F2F-AA57-883631ABE63F}" type="pres">
      <dgm:prSet presAssocID="{B4738D87-3625-4EEF-A1FA-3FEEE8C6FF2E}" presName="FiveConn_1-2" presStyleLbl="fgAccFollowNode1" presStyleIdx="0" presStyleCnt="4">
        <dgm:presLayoutVars>
          <dgm:bulletEnabled val="1"/>
        </dgm:presLayoutVars>
      </dgm:prSet>
      <dgm:spPr/>
    </dgm:pt>
    <dgm:pt modelId="{1C038994-867E-4B89-A6CF-796E4CEA89D4}" type="pres">
      <dgm:prSet presAssocID="{B4738D87-3625-4EEF-A1FA-3FEEE8C6FF2E}" presName="FiveConn_2-3" presStyleLbl="fgAccFollowNode1" presStyleIdx="1" presStyleCnt="4">
        <dgm:presLayoutVars>
          <dgm:bulletEnabled val="1"/>
        </dgm:presLayoutVars>
      </dgm:prSet>
      <dgm:spPr/>
    </dgm:pt>
    <dgm:pt modelId="{36C86409-BE3B-4FBC-A004-3A3FD5766409}" type="pres">
      <dgm:prSet presAssocID="{B4738D87-3625-4EEF-A1FA-3FEEE8C6FF2E}" presName="FiveConn_3-4" presStyleLbl="fgAccFollowNode1" presStyleIdx="2" presStyleCnt="4">
        <dgm:presLayoutVars>
          <dgm:bulletEnabled val="1"/>
        </dgm:presLayoutVars>
      </dgm:prSet>
      <dgm:spPr/>
    </dgm:pt>
    <dgm:pt modelId="{21171871-607F-44FB-9510-4EA8810FC6C6}" type="pres">
      <dgm:prSet presAssocID="{B4738D87-3625-4EEF-A1FA-3FEEE8C6FF2E}" presName="FiveConn_4-5" presStyleLbl="fgAccFollowNode1" presStyleIdx="3" presStyleCnt="4">
        <dgm:presLayoutVars>
          <dgm:bulletEnabled val="1"/>
        </dgm:presLayoutVars>
      </dgm:prSet>
      <dgm:spPr/>
    </dgm:pt>
    <dgm:pt modelId="{2F5EA0F1-08C6-42C5-8674-B09CEC2510F2}" type="pres">
      <dgm:prSet presAssocID="{B4738D87-3625-4EEF-A1FA-3FEEE8C6FF2E}" presName="FiveNodes_1_text" presStyleLbl="node1" presStyleIdx="4" presStyleCnt="5">
        <dgm:presLayoutVars>
          <dgm:bulletEnabled val="1"/>
        </dgm:presLayoutVars>
      </dgm:prSet>
      <dgm:spPr/>
    </dgm:pt>
    <dgm:pt modelId="{A6DE08DC-4C44-45E3-BFCA-CF03F29C56F9}" type="pres">
      <dgm:prSet presAssocID="{B4738D87-3625-4EEF-A1FA-3FEEE8C6FF2E}" presName="FiveNodes_2_text" presStyleLbl="node1" presStyleIdx="4" presStyleCnt="5">
        <dgm:presLayoutVars>
          <dgm:bulletEnabled val="1"/>
        </dgm:presLayoutVars>
      </dgm:prSet>
      <dgm:spPr/>
    </dgm:pt>
    <dgm:pt modelId="{81C7AC6C-3684-4C8B-8A6E-030F4A8E42E3}" type="pres">
      <dgm:prSet presAssocID="{B4738D87-3625-4EEF-A1FA-3FEEE8C6FF2E}" presName="FiveNodes_3_text" presStyleLbl="node1" presStyleIdx="4" presStyleCnt="5">
        <dgm:presLayoutVars>
          <dgm:bulletEnabled val="1"/>
        </dgm:presLayoutVars>
      </dgm:prSet>
      <dgm:spPr/>
    </dgm:pt>
    <dgm:pt modelId="{49B53818-72AF-446F-89EF-87A2538887EA}" type="pres">
      <dgm:prSet presAssocID="{B4738D87-3625-4EEF-A1FA-3FEEE8C6FF2E}" presName="FiveNodes_4_text" presStyleLbl="node1" presStyleIdx="4" presStyleCnt="5">
        <dgm:presLayoutVars>
          <dgm:bulletEnabled val="1"/>
        </dgm:presLayoutVars>
      </dgm:prSet>
      <dgm:spPr/>
    </dgm:pt>
    <dgm:pt modelId="{9E6A94F1-6564-4BAA-99EE-A57C4B6C8F5C}" type="pres">
      <dgm:prSet presAssocID="{B4738D87-3625-4EEF-A1FA-3FEEE8C6FF2E}" presName="FiveNodes_5_text" presStyleLbl="node1" presStyleIdx="4" presStyleCnt="5">
        <dgm:presLayoutVars>
          <dgm:bulletEnabled val="1"/>
        </dgm:presLayoutVars>
      </dgm:prSet>
      <dgm:spPr/>
    </dgm:pt>
  </dgm:ptLst>
  <dgm:cxnLst>
    <dgm:cxn modelId="{51B9F00E-8E36-4C94-9BE1-86C88E5855EA}" type="presOf" srcId="{3655F0AF-4D54-444E-9528-FD252C71DF00}" destId="{9AADACE6-B81D-424B-8211-693EC868B773}" srcOrd="0" destOrd="0" presId="urn:microsoft.com/office/officeart/2005/8/layout/vProcess5"/>
    <dgm:cxn modelId="{A67B9017-198F-4FB2-90F7-BEFE3E52060A}" type="presOf" srcId="{B6E6BADD-B08C-4E9D-B861-BA52DD68FBA2}" destId="{9E6A94F1-6564-4BAA-99EE-A57C4B6C8F5C}" srcOrd="1" destOrd="0" presId="urn:microsoft.com/office/officeart/2005/8/layout/vProcess5"/>
    <dgm:cxn modelId="{FAD94938-06D4-45A4-B425-CDDE037A4F51}" type="presOf" srcId="{7E23A6E9-C798-43E1-A17C-BE6AB73BD730}" destId="{A6DE08DC-4C44-45E3-BFCA-CF03F29C56F9}" srcOrd="1" destOrd="0" presId="urn:microsoft.com/office/officeart/2005/8/layout/vProcess5"/>
    <dgm:cxn modelId="{0D03E242-2715-46A3-9477-98DBE0FB6BB1}" type="presOf" srcId="{3655F0AF-4D54-444E-9528-FD252C71DF00}" destId="{2F5EA0F1-08C6-42C5-8674-B09CEC2510F2}" srcOrd="1" destOrd="0" presId="urn:microsoft.com/office/officeart/2005/8/layout/vProcess5"/>
    <dgm:cxn modelId="{47638D66-EAF7-4F5C-92F4-AEC147BF408B}" type="presOf" srcId="{0C1BA946-C3E9-4127-8713-B564CDB10FC1}" destId="{1C038994-867E-4B89-A6CF-796E4CEA89D4}" srcOrd="0" destOrd="0" presId="urn:microsoft.com/office/officeart/2005/8/layout/vProcess5"/>
    <dgm:cxn modelId="{66A1DD56-395D-4B90-A3F3-80582FD9C88E}" srcId="{B4738D87-3625-4EEF-A1FA-3FEEE8C6FF2E}" destId="{35D2CC48-AD5D-44EA-8D09-EBB0F66FC6B2}" srcOrd="2" destOrd="0" parTransId="{9BC81AE1-119C-4208-A199-8EAF157BA270}" sibTransId="{A9C5BD09-7FD7-4A38-BB2D-FE8C51B2A96E}"/>
    <dgm:cxn modelId="{AECFAA79-9B4C-4B15-B2DB-B0EE383BA6E3}" type="presOf" srcId="{7E23A6E9-C798-43E1-A17C-BE6AB73BD730}" destId="{E019AC38-355C-4364-BAED-F0FAB5F9C317}" srcOrd="0" destOrd="0" presId="urn:microsoft.com/office/officeart/2005/8/layout/vProcess5"/>
    <dgm:cxn modelId="{9620057B-8678-4AF3-A8CA-04EF52554C3B}" srcId="{B4738D87-3625-4EEF-A1FA-3FEEE8C6FF2E}" destId="{28272770-16C5-49A8-B404-1A2E86695ED1}" srcOrd="5" destOrd="0" parTransId="{2FED32F4-14C6-46B1-A451-EE9B1A7CBD9F}" sibTransId="{AE5905C6-810A-4904-B517-F536644AF9DF}"/>
    <dgm:cxn modelId="{40419C7B-E8B1-4996-91E1-20E06864F222}" type="presOf" srcId="{35D2CC48-AD5D-44EA-8D09-EBB0F66FC6B2}" destId="{76B68C73-9270-41C8-A7CC-4718A85615AB}" srcOrd="0" destOrd="0" presId="urn:microsoft.com/office/officeart/2005/8/layout/vProcess5"/>
    <dgm:cxn modelId="{12BAD37D-6F1D-47D2-917D-A20AC12831EF}" type="presOf" srcId="{35D2CC48-AD5D-44EA-8D09-EBB0F66FC6B2}" destId="{81C7AC6C-3684-4C8B-8A6E-030F4A8E42E3}" srcOrd="1" destOrd="0" presId="urn:microsoft.com/office/officeart/2005/8/layout/vProcess5"/>
    <dgm:cxn modelId="{25641B7E-519D-417A-A260-F25A73F9D14F}" srcId="{B4738D87-3625-4EEF-A1FA-3FEEE8C6FF2E}" destId="{708811A4-FD71-406E-B5CF-6AD0E02DD062}" srcOrd="3" destOrd="0" parTransId="{92EA76FE-0973-451F-ADD4-016B507D70C6}" sibTransId="{65035224-B905-4072-9BF8-205172831677}"/>
    <dgm:cxn modelId="{92A03880-A154-41FE-B930-2E64A2B9EE77}" type="presOf" srcId="{A9C5BD09-7FD7-4A38-BB2D-FE8C51B2A96E}" destId="{36C86409-BE3B-4FBC-A004-3A3FD5766409}" srcOrd="0" destOrd="0" presId="urn:microsoft.com/office/officeart/2005/8/layout/vProcess5"/>
    <dgm:cxn modelId="{C58DFA86-DACC-491A-87BF-7354C3D34026}" type="presOf" srcId="{708811A4-FD71-406E-B5CF-6AD0E02DD062}" destId="{051AF374-4FBA-4C95-85DB-0DE5006150E1}" srcOrd="0" destOrd="0" presId="urn:microsoft.com/office/officeart/2005/8/layout/vProcess5"/>
    <dgm:cxn modelId="{1306BD95-97A6-49CD-BF7E-577DE16F332D}" srcId="{B4738D87-3625-4EEF-A1FA-3FEEE8C6FF2E}" destId="{D68D9325-6FD6-4EC9-8531-FEA39B89C253}" srcOrd="8" destOrd="0" parTransId="{8A3A51C6-6B50-406C-BB86-6AFDB73F9B36}" sibTransId="{84D3FB25-A7A7-4C0C-AB9F-55914E0131AC}"/>
    <dgm:cxn modelId="{9787A1BD-7E5D-41B6-9404-E9F92881A422}" srcId="{B4738D87-3625-4EEF-A1FA-3FEEE8C6FF2E}" destId="{3655F0AF-4D54-444E-9528-FD252C71DF00}" srcOrd="0" destOrd="0" parTransId="{889F6B46-BD79-4433-842B-86500782F50D}" sibTransId="{8F112C0A-5E72-4558-B3EF-D36337EF89EC}"/>
    <dgm:cxn modelId="{FA6320CB-92B9-4929-A2C9-55FDD71C5FF8}" srcId="{B4738D87-3625-4EEF-A1FA-3FEEE8C6FF2E}" destId="{2E25F05B-C8B7-4B10-8205-B849C154702A}" srcOrd="6" destOrd="0" parTransId="{B3E795D9-680D-40C2-8B89-3156E3A548A0}" sibTransId="{63CA2874-CCA9-4677-8F0B-03E649C9592A}"/>
    <dgm:cxn modelId="{94419BCE-1052-461F-A066-A5F24143B588}" type="presOf" srcId="{8F112C0A-5E72-4558-B3EF-D36337EF89EC}" destId="{FB459620-5E7A-4F2F-AA57-883631ABE63F}" srcOrd="0" destOrd="0" presId="urn:microsoft.com/office/officeart/2005/8/layout/vProcess5"/>
    <dgm:cxn modelId="{5C8CE2D0-AF1E-49E7-889A-1D3A7613D646}" type="presOf" srcId="{708811A4-FD71-406E-B5CF-6AD0E02DD062}" destId="{49B53818-72AF-446F-89EF-87A2538887EA}" srcOrd="1" destOrd="0" presId="urn:microsoft.com/office/officeart/2005/8/layout/vProcess5"/>
    <dgm:cxn modelId="{49E238D2-E7D6-4EFA-87BB-A591D7E9B27F}" srcId="{B4738D87-3625-4EEF-A1FA-3FEEE8C6FF2E}" destId="{B6E6BADD-B08C-4E9D-B861-BA52DD68FBA2}" srcOrd="4" destOrd="0" parTransId="{9AA4E74E-9F67-4D70-9F4F-F8B3BC84A984}" sibTransId="{1D2352BF-D5D5-4E46-A11C-CB2E95479B64}"/>
    <dgm:cxn modelId="{735BE5D5-D13D-4086-8CE8-6F09E7B3E028}" type="presOf" srcId="{65035224-B905-4072-9BF8-205172831677}" destId="{21171871-607F-44FB-9510-4EA8810FC6C6}" srcOrd="0" destOrd="0" presId="urn:microsoft.com/office/officeart/2005/8/layout/vProcess5"/>
    <dgm:cxn modelId="{B3818EE1-E119-4D6C-953A-BC67F2F44C0B}" type="presOf" srcId="{B6E6BADD-B08C-4E9D-B861-BA52DD68FBA2}" destId="{1B7F54BA-049D-4C6F-BCCB-26CD9D6EDC09}" srcOrd="0" destOrd="0" presId="urn:microsoft.com/office/officeart/2005/8/layout/vProcess5"/>
    <dgm:cxn modelId="{6F59D6EF-C7CF-4CCC-AFC4-A3EB6B24EE32}" type="presOf" srcId="{B4738D87-3625-4EEF-A1FA-3FEEE8C6FF2E}" destId="{D2D19DE8-5EDA-4267-BEAD-B0FA46FA1560}" srcOrd="0" destOrd="0" presId="urn:microsoft.com/office/officeart/2005/8/layout/vProcess5"/>
    <dgm:cxn modelId="{FD7EDEF3-CC7C-4779-9B17-7A9E854C5850}" srcId="{B4738D87-3625-4EEF-A1FA-3FEEE8C6FF2E}" destId="{5A6B6D44-AE10-4378-A87C-D2D6422474EB}" srcOrd="7" destOrd="0" parTransId="{F3C4D96D-8EA2-4C25-B537-54537E0B39FA}" sibTransId="{C2A37F9C-8918-43EE-9481-D859AB909122}"/>
    <dgm:cxn modelId="{4E28F8FF-E5F0-4E57-AB22-5C3926CACCCA}" srcId="{B4738D87-3625-4EEF-A1FA-3FEEE8C6FF2E}" destId="{7E23A6E9-C798-43E1-A17C-BE6AB73BD730}" srcOrd="1" destOrd="0" parTransId="{D291D5A4-E8A8-4F28-8064-D66BA0341405}" sibTransId="{0C1BA946-C3E9-4127-8713-B564CDB10FC1}"/>
    <dgm:cxn modelId="{279AEA9E-265B-4912-AB58-D3A3FB2B6FA2}" type="presParOf" srcId="{D2D19DE8-5EDA-4267-BEAD-B0FA46FA1560}" destId="{0D02064D-6376-48D6-877F-56D0DCE6926D}" srcOrd="0" destOrd="0" presId="urn:microsoft.com/office/officeart/2005/8/layout/vProcess5"/>
    <dgm:cxn modelId="{1B345A68-EA72-4F8F-9D53-F859C4512ACF}" type="presParOf" srcId="{D2D19DE8-5EDA-4267-BEAD-B0FA46FA1560}" destId="{9AADACE6-B81D-424B-8211-693EC868B773}" srcOrd="1" destOrd="0" presId="urn:microsoft.com/office/officeart/2005/8/layout/vProcess5"/>
    <dgm:cxn modelId="{22199471-7598-4312-8379-03DD52BBD130}" type="presParOf" srcId="{D2D19DE8-5EDA-4267-BEAD-B0FA46FA1560}" destId="{E019AC38-355C-4364-BAED-F0FAB5F9C317}" srcOrd="2" destOrd="0" presId="urn:microsoft.com/office/officeart/2005/8/layout/vProcess5"/>
    <dgm:cxn modelId="{A85841D6-CBAA-46BF-B723-ACF7BF805899}" type="presParOf" srcId="{D2D19DE8-5EDA-4267-BEAD-B0FA46FA1560}" destId="{76B68C73-9270-41C8-A7CC-4718A85615AB}" srcOrd="3" destOrd="0" presId="urn:microsoft.com/office/officeart/2005/8/layout/vProcess5"/>
    <dgm:cxn modelId="{A38A82D7-310A-4BCE-A0DE-16A15542BE4B}" type="presParOf" srcId="{D2D19DE8-5EDA-4267-BEAD-B0FA46FA1560}" destId="{051AF374-4FBA-4C95-85DB-0DE5006150E1}" srcOrd="4" destOrd="0" presId="urn:microsoft.com/office/officeart/2005/8/layout/vProcess5"/>
    <dgm:cxn modelId="{E0A7B6E8-096D-4925-8F79-E7CA058D71F9}" type="presParOf" srcId="{D2D19DE8-5EDA-4267-BEAD-B0FA46FA1560}" destId="{1B7F54BA-049D-4C6F-BCCB-26CD9D6EDC09}" srcOrd="5" destOrd="0" presId="urn:microsoft.com/office/officeart/2005/8/layout/vProcess5"/>
    <dgm:cxn modelId="{4D52C1CF-D558-475C-880A-E18799F89E63}" type="presParOf" srcId="{D2D19DE8-5EDA-4267-BEAD-B0FA46FA1560}" destId="{FB459620-5E7A-4F2F-AA57-883631ABE63F}" srcOrd="6" destOrd="0" presId="urn:microsoft.com/office/officeart/2005/8/layout/vProcess5"/>
    <dgm:cxn modelId="{34C36A8B-DE6A-4478-A44A-90F7D0AB364C}" type="presParOf" srcId="{D2D19DE8-5EDA-4267-BEAD-B0FA46FA1560}" destId="{1C038994-867E-4B89-A6CF-796E4CEA89D4}" srcOrd="7" destOrd="0" presId="urn:microsoft.com/office/officeart/2005/8/layout/vProcess5"/>
    <dgm:cxn modelId="{41E2512C-5821-4289-90B8-818861DEAB51}" type="presParOf" srcId="{D2D19DE8-5EDA-4267-BEAD-B0FA46FA1560}" destId="{36C86409-BE3B-4FBC-A004-3A3FD5766409}" srcOrd="8" destOrd="0" presId="urn:microsoft.com/office/officeart/2005/8/layout/vProcess5"/>
    <dgm:cxn modelId="{E26DAF9E-27B1-4023-9AE0-F2C60E15DC5F}" type="presParOf" srcId="{D2D19DE8-5EDA-4267-BEAD-B0FA46FA1560}" destId="{21171871-607F-44FB-9510-4EA8810FC6C6}" srcOrd="9" destOrd="0" presId="urn:microsoft.com/office/officeart/2005/8/layout/vProcess5"/>
    <dgm:cxn modelId="{D2BAE058-3F1D-49F4-B790-5541412BBE5B}" type="presParOf" srcId="{D2D19DE8-5EDA-4267-BEAD-B0FA46FA1560}" destId="{2F5EA0F1-08C6-42C5-8674-B09CEC2510F2}" srcOrd="10" destOrd="0" presId="urn:microsoft.com/office/officeart/2005/8/layout/vProcess5"/>
    <dgm:cxn modelId="{A263799D-AEA8-475F-932E-38136BD25853}" type="presParOf" srcId="{D2D19DE8-5EDA-4267-BEAD-B0FA46FA1560}" destId="{A6DE08DC-4C44-45E3-BFCA-CF03F29C56F9}" srcOrd="11" destOrd="0" presId="urn:microsoft.com/office/officeart/2005/8/layout/vProcess5"/>
    <dgm:cxn modelId="{B865C040-E36A-416A-ABA3-7A918DF387AC}" type="presParOf" srcId="{D2D19DE8-5EDA-4267-BEAD-B0FA46FA1560}" destId="{81C7AC6C-3684-4C8B-8A6E-030F4A8E42E3}" srcOrd="12" destOrd="0" presId="urn:microsoft.com/office/officeart/2005/8/layout/vProcess5"/>
    <dgm:cxn modelId="{147229F3-DB46-4371-946A-46E9CF3847A7}" type="presParOf" srcId="{D2D19DE8-5EDA-4267-BEAD-B0FA46FA1560}" destId="{49B53818-72AF-446F-89EF-87A2538887EA}" srcOrd="13" destOrd="0" presId="urn:microsoft.com/office/officeart/2005/8/layout/vProcess5"/>
    <dgm:cxn modelId="{AC1E27AC-D4A1-4D66-A05A-E54F1313A16B}" type="presParOf" srcId="{D2D19DE8-5EDA-4267-BEAD-B0FA46FA1560}" destId="{9E6A94F1-6564-4BAA-99EE-A57C4B6C8F5C}"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4738D87-3625-4EEF-A1FA-3FEEE8C6FF2E}" type="doc">
      <dgm:prSet loTypeId="urn:microsoft.com/office/officeart/2005/8/layout/vProcess5" loCatId="process" qsTypeId="urn:microsoft.com/office/officeart/2005/8/quickstyle/simple1" qsCatId="simple" csTypeId="urn:microsoft.com/office/officeart/2005/8/colors/accent4_2" csCatId="accent4" phldr="1"/>
      <dgm:spPr/>
      <dgm:t>
        <a:bodyPr/>
        <a:lstStyle/>
        <a:p>
          <a:endParaRPr lang="es-CO"/>
        </a:p>
      </dgm:t>
    </dgm:pt>
    <dgm:pt modelId="{3655F0AF-4D54-444E-9528-FD252C71DF00}">
      <dgm:prSet phldrT="[Texto]"/>
      <dgm:spPr/>
      <dgm:t>
        <a:bodyPr/>
        <a:lstStyle/>
        <a:p>
          <a:r>
            <a:rPr lang="es-ES" dirty="0">
              <a:solidFill>
                <a:schemeClr val="tx1"/>
              </a:solidFill>
            </a:rPr>
            <a:t>El principio de la doble instancia</a:t>
          </a:r>
          <a:endParaRPr lang="es-CO" dirty="0">
            <a:solidFill>
              <a:schemeClr val="tx1"/>
            </a:solidFill>
          </a:endParaRPr>
        </a:p>
      </dgm:t>
    </dgm:pt>
    <dgm:pt modelId="{889F6B46-BD79-4433-842B-86500782F50D}" type="parTrans" cxnId="{9787A1BD-7E5D-41B6-9404-E9F92881A422}">
      <dgm:prSet/>
      <dgm:spPr/>
      <dgm:t>
        <a:bodyPr/>
        <a:lstStyle/>
        <a:p>
          <a:endParaRPr lang="es-CO"/>
        </a:p>
      </dgm:t>
    </dgm:pt>
    <dgm:pt modelId="{8F112C0A-5E72-4558-B3EF-D36337EF89EC}" type="sibTrans" cxnId="{9787A1BD-7E5D-41B6-9404-E9F92881A422}">
      <dgm:prSet>
        <dgm:style>
          <a:lnRef idx="3">
            <a:schemeClr val="lt1"/>
          </a:lnRef>
          <a:fillRef idx="1">
            <a:schemeClr val="accent1"/>
          </a:fillRef>
          <a:effectRef idx="1">
            <a:schemeClr val="accent1"/>
          </a:effectRef>
          <a:fontRef idx="minor">
            <a:schemeClr val="lt1"/>
          </a:fontRef>
        </dgm:style>
      </dgm:prSet>
      <dgm:spPr/>
      <dgm:t>
        <a:bodyPr/>
        <a:lstStyle/>
        <a:p>
          <a:endParaRPr lang="es-CO"/>
        </a:p>
      </dgm:t>
    </dgm:pt>
    <dgm:pt modelId="{D68D9325-6FD6-4EC9-8531-FEA39B89C253}">
      <dgm:prSet phldrT="[Texto]"/>
      <dgm:spPr/>
      <dgm:t>
        <a:bodyPr/>
        <a:lstStyle/>
        <a:p>
          <a:r>
            <a:rPr lang="es-ES" dirty="0">
              <a:solidFill>
                <a:schemeClr val="tx1"/>
              </a:solidFill>
            </a:rPr>
            <a:t>El principio de legalidad de la falta y de la sanción disciplinaria</a:t>
          </a:r>
          <a:endParaRPr lang="es-CO" dirty="0">
            <a:solidFill>
              <a:schemeClr val="tx1"/>
            </a:solidFill>
          </a:endParaRPr>
        </a:p>
      </dgm:t>
    </dgm:pt>
    <dgm:pt modelId="{8A3A51C6-6B50-406C-BB86-6AFDB73F9B36}" type="parTrans" cxnId="{1306BD95-97A6-49CD-BF7E-577DE16F332D}">
      <dgm:prSet/>
      <dgm:spPr/>
      <dgm:t>
        <a:bodyPr/>
        <a:lstStyle/>
        <a:p>
          <a:endParaRPr lang="es-CO"/>
        </a:p>
      </dgm:t>
    </dgm:pt>
    <dgm:pt modelId="{84D3FB25-A7A7-4C0C-AB9F-55914E0131AC}" type="sibTrans" cxnId="{1306BD95-97A6-49CD-BF7E-577DE16F332D}">
      <dgm:prSet/>
      <dgm:spPr/>
      <dgm:t>
        <a:bodyPr/>
        <a:lstStyle/>
        <a:p>
          <a:endParaRPr lang="es-CO"/>
        </a:p>
      </dgm:t>
    </dgm:pt>
    <dgm:pt modelId="{2E25F05B-C8B7-4B10-8205-B849C154702A}">
      <dgm:prSet phldrT="[Texto]"/>
      <dgm:spPr/>
      <dgm:t>
        <a:bodyPr/>
        <a:lstStyle/>
        <a:p>
          <a:r>
            <a:rPr lang="es-ES" dirty="0">
              <a:solidFill>
                <a:schemeClr val="tx1"/>
              </a:solidFill>
            </a:rPr>
            <a:t>Derecho de Defensa, derecho de contradicción y controversia de la prueba</a:t>
          </a:r>
          <a:endParaRPr lang="es-CO" dirty="0">
            <a:solidFill>
              <a:schemeClr val="tx1"/>
            </a:solidFill>
          </a:endParaRPr>
        </a:p>
      </dgm:t>
    </dgm:pt>
    <dgm:pt modelId="{B3E795D9-680D-40C2-8B89-3156E3A548A0}" type="parTrans" cxnId="{FA6320CB-92B9-4929-A2C9-55FDD71C5FF8}">
      <dgm:prSet/>
      <dgm:spPr/>
      <dgm:t>
        <a:bodyPr/>
        <a:lstStyle/>
        <a:p>
          <a:endParaRPr lang="es-CO"/>
        </a:p>
      </dgm:t>
    </dgm:pt>
    <dgm:pt modelId="{63CA2874-CCA9-4677-8F0B-03E649C9592A}" type="sibTrans" cxnId="{FA6320CB-92B9-4929-A2C9-55FDD71C5FF8}">
      <dgm:prSet>
        <dgm:style>
          <a:lnRef idx="3">
            <a:schemeClr val="lt1"/>
          </a:lnRef>
          <a:fillRef idx="1">
            <a:schemeClr val="accent1"/>
          </a:fillRef>
          <a:effectRef idx="1">
            <a:schemeClr val="accent1"/>
          </a:effectRef>
          <a:fontRef idx="minor">
            <a:schemeClr val="lt1"/>
          </a:fontRef>
        </dgm:style>
      </dgm:prSet>
      <dgm:spPr/>
      <dgm:t>
        <a:bodyPr/>
        <a:lstStyle/>
        <a:p>
          <a:endParaRPr lang="es-CO"/>
        </a:p>
      </dgm:t>
    </dgm:pt>
    <dgm:pt modelId="{5A6B6D44-AE10-4378-A87C-D2D6422474EB}">
      <dgm:prSet phldrT="[Texto]"/>
      <dgm:spPr/>
      <dgm:t>
        <a:bodyPr/>
        <a:lstStyle/>
        <a:p>
          <a:r>
            <a:rPr lang="es-CO" dirty="0">
              <a:solidFill>
                <a:schemeClr val="tx1"/>
              </a:solidFill>
            </a:rPr>
            <a:t>El principio de publicidad</a:t>
          </a:r>
        </a:p>
      </dgm:t>
    </dgm:pt>
    <dgm:pt modelId="{F3C4D96D-8EA2-4C25-B537-54537E0B39FA}" type="parTrans" cxnId="{FD7EDEF3-CC7C-4779-9B17-7A9E854C5850}">
      <dgm:prSet/>
      <dgm:spPr/>
      <dgm:t>
        <a:bodyPr/>
        <a:lstStyle/>
        <a:p>
          <a:endParaRPr lang="es-CO"/>
        </a:p>
      </dgm:t>
    </dgm:pt>
    <dgm:pt modelId="{C2A37F9C-8918-43EE-9481-D859AB909122}" type="sibTrans" cxnId="{FD7EDEF3-CC7C-4779-9B17-7A9E854C5850}">
      <dgm:prSet>
        <dgm:style>
          <a:lnRef idx="3">
            <a:schemeClr val="lt1"/>
          </a:lnRef>
          <a:fillRef idx="1">
            <a:schemeClr val="accent1"/>
          </a:fillRef>
          <a:effectRef idx="1">
            <a:schemeClr val="accent1"/>
          </a:effectRef>
          <a:fontRef idx="minor">
            <a:schemeClr val="lt1"/>
          </a:fontRef>
        </dgm:style>
      </dgm:prSet>
      <dgm:spPr/>
      <dgm:t>
        <a:bodyPr/>
        <a:lstStyle/>
        <a:p>
          <a:endParaRPr lang="es-CO"/>
        </a:p>
      </dgm:t>
    </dgm:pt>
    <dgm:pt modelId="{D2D19DE8-5EDA-4267-BEAD-B0FA46FA1560}" type="pres">
      <dgm:prSet presAssocID="{B4738D87-3625-4EEF-A1FA-3FEEE8C6FF2E}" presName="outerComposite" presStyleCnt="0">
        <dgm:presLayoutVars>
          <dgm:chMax val="5"/>
          <dgm:dir/>
          <dgm:resizeHandles val="exact"/>
        </dgm:presLayoutVars>
      </dgm:prSet>
      <dgm:spPr/>
    </dgm:pt>
    <dgm:pt modelId="{0D02064D-6376-48D6-877F-56D0DCE6926D}" type="pres">
      <dgm:prSet presAssocID="{B4738D87-3625-4EEF-A1FA-3FEEE8C6FF2E}" presName="dummyMaxCanvas" presStyleCnt="0">
        <dgm:presLayoutVars/>
      </dgm:prSet>
      <dgm:spPr/>
    </dgm:pt>
    <dgm:pt modelId="{FCAC7203-B004-419A-93B4-F14E9B2E98EB}" type="pres">
      <dgm:prSet presAssocID="{B4738D87-3625-4EEF-A1FA-3FEEE8C6FF2E}" presName="FourNodes_1" presStyleLbl="node1" presStyleIdx="0" presStyleCnt="4">
        <dgm:presLayoutVars>
          <dgm:bulletEnabled val="1"/>
        </dgm:presLayoutVars>
      </dgm:prSet>
      <dgm:spPr/>
    </dgm:pt>
    <dgm:pt modelId="{D08062A9-7012-4159-B846-92348AE9ED8A}" type="pres">
      <dgm:prSet presAssocID="{B4738D87-3625-4EEF-A1FA-3FEEE8C6FF2E}" presName="FourNodes_2" presStyleLbl="node1" presStyleIdx="1" presStyleCnt="4">
        <dgm:presLayoutVars>
          <dgm:bulletEnabled val="1"/>
        </dgm:presLayoutVars>
      </dgm:prSet>
      <dgm:spPr/>
    </dgm:pt>
    <dgm:pt modelId="{6C92650F-50E3-490B-9685-2A978CFF2CEB}" type="pres">
      <dgm:prSet presAssocID="{B4738D87-3625-4EEF-A1FA-3FEEE8C6FF2E}" presName="FourNodes_3" presStyleLbl="node1" presStyleIdx="2" presStyleCnt="4">
        <dgm:presLayoutVars>
          <dgm:bulletEnabled val="1"/>
        </dgm:presLayoutVars>
      </dgm:prSet>
      <dgm:spPr/>
    </dgm:pt>
    <dgm:pt modelId="{478D450E-DDF4-4C3D-A70C-B71C0C2352CC}" type="pres">
      <dgm:prSet presAssocID="{B4738D87-3625-4EEF-A1FA-3FEEE8C6FF2E}" presName="FourNodes_4" presStyleLbl="node1" presStyleIdx="3" presStyleCnt="4">
        <dgm:presLayoutVars>
          <dgm:bulletEnabled val="1"/>
        </dgm:presLayoutVars>
      </dgm:prSet>
      <dgm:spPr/>
    </dgm:pt>
    <dgm:pt modelId="{544579FB-3685-48F9-A0D7-067F2A5D8079}" type="pres">
      <dgm:prSet presAssocID="{B4738D87-3625-4EEF-A1FA-3FEEE8C6FF2E}" presName="FourConn_1-2" presStyleLbl="fgAccFollowNode1" presStyleIdx="0" presStyleCnt="3">
        <dgm:presLayoutVars>
          <dgm:bulletEnabled val="1"/>
        </dgm:presLayoutVars>
      </dgm:prSet>
      <dgm:spPr/>
    </dgm:pt>
    <dgm:pt modelId="{C9A20AB9-4DE6-40CF-94A2-1399EEE01E7D}" type="pres">
      <dgm:prSet presAssocID="{B4738D87-3625-4EEF-A1FA-3FEEE8C6FF2E}" presName="FourConn_2-3" presStyleLbl="fgAccFollowNode1" presStyleIdx="1" presStyleCnt="3">
        <dgm:presLayoutVars>
          <dgm:bulletEnabled val="1"/>
        </dgm:presLayoutVars>
      </dgm:prSet>
      <dgm:spPr/>
    </dgm:pt>
    <dgm:pt modelId="{1125EF9E-1BE1-4725-94EC-4AFB4F9527C6}" type="pres">
      <dgm:prSet presAssocID="{B4738D87-3625-4EEF-A1FA-3FEEE8C6FF2E}" presName="FourConn_3-4" presStyleLbl="fgAccFollowNode1" presStyleIdx="2" presStyleCnt="3">
        <dgm:presLayoutVars>
          <dgm:bulletEnabled val="1"/>
        </dgm:presLayoutVars>
      </dgm:prSet>
      <dgm:spPr/>
    </dgm:pt>
    <dgm:pt modelId="{2E718263-B610-42CB-A6AD-0DC1949AAD05}" type="pres">
      <dgm:prSet presAssocID="{B4738D87-3625-4EEF-A1FA-3FEEE8C6FF2E}" presName="FourNodes_1_text" presStyleLbl="node1" presStyleIdx="3" presStyleCnt="4">
        <dgm:presLayoutVars>
          <dgm:bulletEnabled val="1"/>
        </dgm:presLayoutVars>
      </dgm:prSet>
      <dgm:spPr/>
    </dgm:pt>
    <dgm:pt modelId="{256E3239-904A-4643-9C9E-B8333CB40AE9}" type="pres">
      <dgm:prSet presAssocID="{B4738D87-3625-4EEF-A1FA-3FEEE8C6FF2E}" presName="FourNodes_2_text" presStyleLbl="node1" presStyleIdx="3" presStyleCnt="4">
        <dgm:presLayoutVars>
          <dgm:bulletEnabled val="1"/>
        </dgm:presLayoutVars>
      </dgm:prSet>
      <dgm:spPr/>
    </dgm:pt>
    <dgm:pt modelId="{67969A8C-4706-4F65-AA0A-3E6BA08E76C0}" type="pres">
      <dgm:prSet presAssocID="{B4738D87-3625-4EEF-A1FA-3FEEE8C6FF2E}" presName="FourNodes_3_text" presStyleLbl="node1" presStyleIdx="3" presStyleCnt="4">
        <dgm:presLayoutVars>
          <dgm:bulletEnabled val="1"/>
        </dgm:presLayoutVars>
      </dgm:prSet>
      <dgm:spPr/>
    </dgm:pt>
    <dgm:pt modelId="{41FB6D7F-F05B-4806-A12B-E67E175EE32C}" type="pres">
      <dgm:prSet presAssocID="{B4738D87-3625-4EEF-A1FA-3FEEE8C6FF2E}" presName="FourNodes_4_text" presStyleLbl="node1" presStyleIdx="3" presStyleCnt="4">
        <dgm:presLayoutVars>
          <dgm:bulletEnabled val="1"/>
        </dgm:presLayoutVars>
      </dgm:prSet>
      <dgm:spPr/>
    </dgm:pt>
  </dgm:ptLst>
  <dgm:cxnLst>
    <dgm:cxn modelId="{53CC6C04-582C-4644-A186-69802F9CFB35}" type="presOf" srcId="{3655F0AF-4D54-444E-9528-FD252C71DF00}" destId="{2E718263-B610-42CB-A6AD-0DC1949AAD05}" srcOrd="1" destOrd="0" presId="urn:microsoft.com/office/officeart/2005/8/layout/vProcess5"/>
    <dgm:cxn modelId="{8FFC024D-FF2E-4CC0-9589-2B504967B921}" type="presOf" srcId="{5A6B6D44-AE10-4378-A87C-D2D6422474EB}" destId="{6C92650F-50E3-490B-9685-2A978CFF2CEB}" srcOrd="0" destOrd="0" presId="urn:microsoft.com/office/officeart/2005/8/layout/vProcess5"/>
    <dgm:cxn modelId="{5D0D1088-310F-43CD-B803-90B573C7E8F1}" type="presOf" srcId="{2E25F05B-C8B7-4B10-8205-B849C154702A}" destId="{D08062A9-7012-4159-B846-92348AE9ED8A}" srcOrd="0" destOrd="0" presId="urn:microsoft.com/office/officeart/2005/8/layout/vProcess5"/>
    <dgm:cxn modelId="{C322428C-B02D-41CC-B500-7D264CC5F348}" type="presOf" srcId="{5A6B6D44-AE10-4378-A87C-D2D6422474EB}" destId="{67969A8C-4706-4F65-AA0A-3E6BA08E76C0}" srcOrd="1" destOrd="0" presId="urn:microsoft.com/office/officeart/2005/8/layout/vProcess5"/>
    <dgm:cxn modelId="{1306BD95-97A6-49CD-BF7E-577DE16F332D}" srcId="{B4738D87-3625-4EEF-A1FA-3FEEE8C6FF2E}" destId="{D68D9325-6FD6-4EC9-8531-FEA39B89C253}" srcOrd="3" destOrd="0" parTransId="{8A3A51C6-6B50-406C-BB86-6AFDB73F9B36}" sibTransId="{84D3FB25-A7A7-4C0C-AB9F-55914E0131AC}"/>
    <dgm:cxn modelId="{5C49669E-8E56-4A1A-AB64-3729588A2A64}" type="presOf" srcId="{D68D9325-6FD6-4EC9-8531-FEA39B89C253}" destId="{478D450E-DDF4-4C3D-A70C-B71C0C2352CC}" srcOrd="0" destOrd="0" presId="urn:microsoft.com/office/officeart/2005/8/layout/vProcess5"/>
    <dgm:cxn modelId="{E357A1A2-942A-447A-878E-389AFCDDC848}" type="presOf" srcId="{2E25F05B-C8B7-4B10-8205-B849C154702A}" destId="{256E3239-904A-4643-9C9E-B8333CB40AE9}" srcOrd="1" destOrd="0" presId="urn:microsoft.com/office/officeart/2005/8/layout/vProcess5"/>
    <dgm:cxn modelId="{E795AEB3-8F1E-4735-BAE5-63589C339794}" type="presOf" srcId="{C2A37F9C-8918-43EE-9481-D859AB909122}" destId="{1125EF9E-1BE1-4725-94EC-4AFB4F9527C6}" srcOrd="0" destOrd="0" presId="urn:microsoft.com/office/officeart/2005/8/layout/vProcess5"/>
    <dgm:cxn modelId="{73906AB5-F97D-4273-A096-468D05C0513A}" type="presOf" srcId="{8F112C0A-5E72-4558-B3EF-D36337EF89EC}" destId="{544579FB-3685-48F9-A0D7-067F2A5D8079}" srcOrd="0" destOrd="0" presId="urn:microsoft.com/office/officeart/2005/8/layout/vProcess5"/>
    <dgm:cxn modelId="{9787A1BD-7E5D-41B6-9404-E9F92881A422}" srcId="{B4738D87-3625-4EEF-A1FA-3FEEE8C6FF2E}" destId="{3655F0AF-4D54-444E-9528-FD252C71DF00}" srcOrd="0" destOrd="0" parTransId="{889F6B46-BD79-4433-842B-86500782F50D}" sibTransId="{8F112C0A-5E72-4558-B3EF-D36337EF89EC}"/>
    <dgm:cxn modelId="{3DF9AFC0-CC41-45FC-95BA-74276EA7DD2F}" type="presOf" srcId="{3655F0AF-4D54-444E-9528-FD252C71DF00}" destId="{FCAC7203-B004-419A-93B4-F14E9B2E98EB}" srcOrd="0" destOrd="0" presId="urn:microsoft.com/office/officeart/2005/8/layout/vProcess5"/>
    <dgm:cxn modelId="{FA6320CB-92B9-4929-A2C9-55FDD71C5FF8}" srcId="{B4738D87-3625-4EEF-A1FA-3FEEE8C6FF2E}" destId="{2E25F05B-C8B7-4B10-8205-B849C154702A}" srcOrd="1" destOrd="0" parTransId="{B3E795D9-680D-40C2-8B89-3156E3A548A0}" sibTransId="{63CA2874-CCA9-4677-8F0B-03E649C9592A}"/>
    <dgm:cxn modelId="{44B99CD4-0D47-4D74-B12C-298EE15F4377}" type="presOf" srcId="{63CA2874-CCA9-4677-8F0B-03E649C9592A}" destId="{C9A20AB9-4DE6-40CF-94A2-1399EEE01E7D}" srcOrd="0" destOrd="0" presId="urn:microsoft.com/office/officeart/2005/8/layout/vProcess5"/>
    <dgm:cxn modelId="{D18468EE-631A-4994-8DC7-E3063180C461}" type="presOf" srcId="{D68D9325-6FD6-4EC9-8531-FEA39B89C253}" destId="{41FB6D7F-F05B-4806-A12B-E67E175EE32C}" srcOrd="1" destOrd="0" presId="urn:microsoft.com/office/officeart/2005/8/layout/vProcess5"/>
    <dgm:cxn modelId="{6F59D6EF-C7CF-4CCC-AFC4-A3EB6B24EE32}" type="presOf" srcId="{B4738D87-3625-4EEF-A1FA-3FEEE8C6FF2E}" destId="{D2D19DE8-5EDA-4267-BEAD-B0FA46FA1560}" srcOrd="0" destOrd="0" presId="urn:microsoft.com/office/officeart/2005/8/layout/vProcess5"/>
    <dgm:cxn modelId="{FD7EDEF3-CC7C-4779-9B17-7A9E854C5850}" srcId="{B4738D87-3625-4EEF-A1FA-3FEEE8C6FF2E}" destId="{5A6B6D44-AE10-4378-A87C-D2D6422474EB}" srcOrd="2" destOrd="0" parTransId="{F3C4D96D-8EA2-4C25-B537-54537E0B39FA}" sibTransId="{C2A37F9C-8918-43EE-9481-D859AB909122}"/>
    <dgm:cxn modelId="{279AEA9E-265B-4912-AB58-D3A3FB2B6FA2}" type="presParOf" srcId="{D2D19DE8-5EDA-4267-BEAD-B0FA46FA1560}" destId="{0D02064D-6376-48D6-877F-56D0DCE6926D}" srcOrd="0" destOrd="0" presId="urn:microsoft.com/office/officeart/2005/8/layout/vProcess5"/>
    <dgm:cxn modelId="{1D1C092E-18CA-4930-B6F3-DDB03DE1DAA7}" type="presParOf" srcId="{D2D19DE8-5EDA-4267-BEAD-B0FA46FA1560}" destId="{FCAC7203-B004-419A-93B4-F14E9B2E98EB}" srcOrd="1" destOrd="0" presId="urn:microsoft.com/office/officeart/2005/8/layout/vProcess5"/>
    <dgm:cxn modelId="{60339941-E1B8-473E-9CF8-DF43C28EF935}" type="presParOf" srcId="{D2D19DE8-5EDA-4267-BEAD-B0FA46FA1560}" destId="{D08062A9-7012-4159-B846-92348AE9ED8A}" srcOrd="2" destOrd="0" presId="urn:microsoft.com/office/officeart/2005/8/layout/vProcess5"/>
    <dgm:cxn modelId="{A1B873AA-48FE-48D7-AC08-BFC69684CA4B}" type="presParOf" srcId="{D2D19DE8-5EDA-4267-BEAD-B0FA46FA1560}" destId="{6C92650F-50E3-490B-9685-2A978CFF2CEB}" srcOrd="3" destOrd="0" presId="urn:microsoft.com/office/officeart/2005/8/layout/vProcess5"/>
    <dgm:cxn modelId="{78396ECB-6909-48CB-A484-0314CDDE9B6D}" type="presParOf" srcId="{D2D19DE8-5EDA-4267-BEAD-B0FA46FA1560}" destId="{478D450E-DDF4-4C3D-A70C-B71C0C2352CC}" srcOrd="4" destOrd="0" presId="urn:microsoft.com/office/officeart/2005/8/layout/vProcess5"/>
    <dgm:cxn modelId="{504A1358-EF4E-4F42-B638-389744BC628A}" type="presParOf" srcId="{D2D19DE8-5EDA-4267-BEAD-B0FA46FA1560}" destId="{544579FB-3685-48F9-A0D7-067F2A5D8079}" srcOrd="5" destOrd="0" presId="urn:microsoft.com/office/officeart/2005/8/layout/vProcess5"/>
    <dgm:cxn modelId="{D06E4D75-9EB9-4F19-862B-2F4DACF2BE54}" type="presParOf" srcId="{D2D19DE8-5EDA-4267-BEAD-B0FA46FA1560}" destId="{C9A20AB9-4DE6-40CF-94A2-1399EEE01E7D}" srcOrd="6" destOrd="0" presId="urn:microsoft.com/office/officeart/2005/8/layout/vProcess5"/>
    <dgm:cxn modelId="{703A9B56-1B57-4CFD-8F7E-32AB6F07AE21}" type="presParOf" srcId="{D2D19DE8-5EDA-4267-BEAD-B0FA46FA1560}" destId="{1125EF9E-1BE1-4725-94EC-4AFB4F9527C6}" srcOrd="7" destOrd="0" presId="urn:microsoft.com/office/officeart/2005/8/layout/vProcess5"/>
    <dgm:cxn modelId="{CF94EC02-E28E-4902-AECB-93994C8D8E26}" type="presParOf" srcId="{D2D19DE8-5EDA-4267-BEAD-B0FA46FA1560}" destId="{2E718263-B610-42CB-A6AD-0DC1949AAD05}" srcOrd="8" destOrd="0" presId="urn:microsoft.com/office/officeart/2005/8/layout/vProcess5"/>
    <dgm:cxn modelId="{CB689B21-D1F7-4965-AB4E-00D2EC08220F}" type="presParOf" srcId="{D2D19DE8-5EDA-4267-BEAD-B0FA46FA1560}" destId="{256E3239-904A-4643-9C9E-B8333CB40AE9}" srcOrd="9" destOrd="0" presId="urn:microsoft.com/office/officeart/2005/8/layout/vProcess5"/>
    <dgm:cxn modelId="{33945BCB-B6C0-4886-BD65-BF7E5366D7C9}" type="presParOf" srcId="{D2D19DE8-5EDA-4267-BEAD-B0FA46FA1560}" destId="{67969A8C-4706-4F65-AA0A-3E6BA08E76C0}" srcOrd="10" destOrd="0" presId="urn:microsoft.com/office/officeart/2005/8/layout/vProcess5"/>
    <dgm:cxn modelId="{C2D0B85A-26DB-4FBB-813E-90D0EF291A91}" type="presParOf" srcId="{D2D19DE8-5EDA-4267-BEAD-B0FA46FA1560}" destId="{41FB6D7F-F05B-4806-A12B-E67E175EE32C}" srcOrd="11" destOrd="0" presId="urn:microsoft.com/office/officeart/2005/8/layout/vProcess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2090D3C-1E73-4A78-B088-402D47B5DDCD}" type="doc">
      <dgm:prSet loTypeId="urn:microsoft.com/office/officeart/2005/8/layout/bProcess3" loCatId="process" qsTypeId="urn:microsoft.com/office/officeart/2005/8/quickstyle/simple1" qsCatId="simple" csTypeId="urn:microsoft.com/office/officeart/2005/8/colors/accent4_2" csCatId="accent4" phldr="1"/>
      <dgm:spPr/>
    </dgm:pt>
    <dgm:pt modelId="{599F35F2-B2F0-44B9-8D0E-1615437BD4EE}">
      <dgm:prSet phldrT="[Texto]" custT="1"/>
      <dgm:spPr/>
      <dgm:t>
        <a:bodyPr/>
        <a:lstStyle/>
        <a:p>
          <a:r>
            <a:rPr lang="es-CO" sz="1200" b="1" i="1" dirty="0">
              <a:solidFill>
                <a:schemeClr val="tx1"/>
              </a:solidFill>
              <a:latin typeface="Arial" panose="020B0604020202020204" pitchFamily="34" charset="0"/>
              <a:cs typeface="Arial" panose="020B0604020202020204" pitchFamily="34" charset="0"/>
            </a:rPr>
            <a:t>(i) la comunicación formal de la apertura del proceso disciplinario  a la persona a quien se imputan las conductas posibles de sanción</a:t>
          </a:r>
          <a:endParaRPr lang="es-CO" sz="1200" dirty="0">
            <a:solidFill>
              <a:schemeClr val="tx1"/>
            </a:solidFill>
            <a:latin typeface="Arial" panose="020B0604020202020204" pitchFamily="34" charset="0"/>
            <a:cs typeface="Arial" panose="020B0604020202020204" pitchFamily="34" charset="0"/>
          </a:endParaRPr>
        </a:p>
      </dgm:t>
    </dgm:pt>
    <dgm:pt modelId="{4DF0C10B-12B0-401A-B9F4-DAE5369F5285}" type="parTrans" cxnId="{EB8617C6-5D86-435D-A644-E9E96DA6F1AB}">
      <dgm:prSet/>
      <dgm:spPr/>
      <dgm:t>
        <a:bodyPr/>
        <a:lstStyle/>
        <a:p>
          <a:endParaRPr lang="es-CO">
            <a:solidFill>
              <a:schemeClr val="tx1"/>
            </a:solidFill>
          </a:endParaRPr>
        </a:p>
      </dgm:t>
    </dgm:pt>
    <dgm:pt modelId="{23E641C4-9F9F-4AC6-A251-88905C724DDD}" type="sibTrans" cxnId="{EB8617C6-5D86-435D-A644-E9E96DA6F1AB}">
      <dgm:prSet/>
      <dgm:spPr/>
      <dgm:t>
        <a:bodyPr/>
        <a:lstStyle/>
        <a:p>
          <a:endParaRPr lang="es-CO">
            <a:solidFill>
              <a:schemeClr val="tx1"/>
            </a:solidFill>
          </a:endParaRPr>
        </a:p>
      </dgm:t>
    </dgm:pt>
    <dgm:pt modelId="{34F429D4-A633-4999-A2AE-227AD723F129}">
      <dgm:prSet phldrT="[Texto]" custT="1"/>
      <dgm:spPr/>
      <dgm:t>
        <a:bodyPr/>
        <a:lstStyle/>
        <a:p>
          <a:r>
            <a:rPr lang="es-CO" sz="1050" b="1" i="1" dirty="0">
              <a:solidFill>
                <a:schemeClr val="tx1"/>
              </a:solidFill>
              <a:latin typeface="Arial" panose="020B0604020202020204" pitchFamily="34" charset="0"/>
              <a:cs typeface="Arial" panose="020B0604020202020204" pitchFamily="34" charset="0"/>
            </a:rPr>
            <a:t>(</a:t>
          </a:r>
          <a:r>
            <a:rPr lang="es-CO" sz="1050" b="1" i="1" dirty="0" err="1">
              <a:solidFill>
                <a:schemeClr val="tx1"/>
              </a:solidFill>
              <a:latin typeface="Arial" panose="020B0604020202020204" pitchFamily="34" charset="0"/>
              <a:cs typeface="Arial" panose="020B0604020202020204" pitchFamily="34" charset="0"/>
            </a:rPr>
            <a:t>viii</a:t>
          </a:r>
          <a:r>
            <a:rPr lang="es-CO" sz="1050" b="1" i="1" dirty="0">
              <a:solidFill>
                <a:schemeClr val="tx1"/>
              </a:solidFill>
              <a:latin typeface="Arial" panose="020B0604020202020204" pitchFamily="34" charset="0"/>
              <a:cs typeface="Arial" panose="020B0604020202020204" pitchFamily="34" charset="0"/>
            </a:rPr>
            <a:t>) la posibilidad que el trabajador pueda controvertir, mediante los recursos  pertinentes, todas y cada una de las decisiones ya sea ante el superior jerárquico de aquél  que impone la sanción como la posibilidad de acudir a la jurisdicción laboral ordinaria”</a:t>
          </a:r>
          <a:endParaRPr lang="es-CO" sz="1050" dirty="0">
            <a:solidFill>
              <a:schemeClr val="tx1"/>
            </a:solidFill>
            <a:latin typeface="Arial" panose="020B0604020202020204" pitchFamily="34" charset="0"/>
            <a:cs typeface="Arial" panose="020B0604020202020204" pitchFamily="34" charset="0"/>
          </a:endParaRPr>
        </a:p>
      </dgm:t>
    </dgm:pt>
    <dgm:pt modelId="{604B81FD-E21D-422B-A818-28A4C5BD26E2}" type="parTrans" cxnId="{9D705A5B-C019-4696-AE23-88E568F6C50E}">
      <dgm:prSet/>
      <dgm:spPr/>
      <dgm:t>
        <a:bodyPr/>
        <a:lstStyle/>
        <a:p>
          <a:endParaRPr lang="es-CO">
            <a:solidFill>
              <a:schemeClr val="tx1"/>
            </a:solidFill>
          </a:endParaRPr>
        </a:p>
      </dgm:t>
    </dgm:pt>
    <dgm:pt modelId="{33152654-E961-4B5E-B145-C07A5F5A97DE}" type="sibTrans" cxnId="{9D705A5B-C019-4696-AE23-88E568F6C50E}">
      <dgm:prSet/>
      <dgm:spPr/>
      <dgm:t>
        <a:bodyPr/>
        <a:lstStyle/>
        <a:p>
          <a:endParaRPr lang="es-CO">
            <a:solidFill>
              <a:schemeClr val="tx1"/>
            </a:solidFill>
          </a:endParaRPr>
        </a:p>
      </dgm:t>
    </dgm:pt>
    <dgm:pt modelId="{0568FC39-0BEB-4E7C-93FA-A77F06AD6FA7}">
      <dgm:prSet custT="1"/>
      <dgm:spPr/>
      <dgm:t>
        <a:bodyPr/>
        <a:lstStyle/>
        <a:p>
          <a:r>
            <a:rPr lang="es-CO" sz="1000" b="1" i="1" dirty="0">
              <a:solidFill>
                <a:schemeClr val="tx1"/>
              </a:solidFill>
              <a:latin typeface="Arial" panose="020B0604020202020204" pitchFamily="34" charset="0"/>
              <a:cs typeface="Arial" panose="020B0604020202020204" pitchFamily="34" charset="0"/>
            </a:rPr>
            <a:t>(</a:t>
          </a:r>
          <a:r>
            <a:rPr lang="es-CO" sz="1000" b="1" i="1" dirty="0" err="1">
              <a:solidFill>
                <a:schemeClr val="tx1"/>
              </a:solidFill>
              <a:latin typeface="Arial" panose="020B0604020202020204" pitchFamily="34" charset="0"/>
              <a:cs typeface="Arial" panose="020B0604020202020204" pitchFamily="34" charset="0"/>
            </a:rPr>
            <a:t>ii</a:t>
          </a:r>
          <a:r>
            <a:rPr lang="es-CO" sz="1000" b="1" i="1" dirty="0">
              <a:solidFill>
                <a:schemeClr val="tx1"/>
              </a:solidFill>
              <a:latin typeface="Arial" panose="020B0604020202020204" pitchFamily="34" charset="0"/>
              <a:cs typeface="Arial" panose="020B0604020202020204" pitchFamily="34" charset="0"/>
            </a:rPr>
            <a:t>) la formulación de los  cargos imputados, que puede ser verbal o escrita, siempre y cuando en ella consten de  manera clara y precisa las conductas, las faltas disciplinarias a que esas conductas dan lugar y  la calificación provisional de las conductas como faltas disciplinarias. Acá debe recordarse que  el mismo Código Sustantivo del Trabajo dispone que tanto la conducta como su respectiva  sanción debe encontrarse previamente consagradas en el Reglamento Interno del  Trabajo</a:t>
          </a:r>
          <a:endParaRPr lang="es-CO" sz="1000" dirty="0">
            <a:solidFill>
              <a:schemeClr val="tx1"/>
            </a:solidFill>
            <a:latin typeface="Arial" panose="020B0604020202020204" pitchFamily="34" charset="0"/>
            <a:cs typeface="Arial" panose="020B0604020202020204" pitchFamily="34" charset="0"/>
          </a:endParaRPr>
        </a:p>
      </dgm:t>
    </dgm:pt>
    <dgm:pt modelId="{8AF16A71-C8C9-44CC-A106-F9BD4CA1EFA4}" type="parTrans" cxnId="{02EFD2CC-82DD-4CB2-863C-34181F63B7A0}">
      <dgm:prSet/>
      <dgm:spPr/>
      <dgm:t>
        <a:bodyPr/>
        <a:lstStyle/>
        <a:p>
          <a:endParaRPr lang="es-CO">
            <a:solidFill>
              <a:schemeClr val="tx1"/>
            </a:solidFill>
          </a:endParaRPr>
        </a:p>
      </dgm:t>
    </dgm:pt>
    <dgm:pt modelId="{9A299242-F5EC-4CB0-BAA7-24AAB83895D7}" type="sibTrans" cxnId="{02EFD2CC-82DD-4CB2-863C-34181F63B7A0}">
      <dgm:prSet/>
      <dgm:spPr/>
      <dgm:t>
        <a:bodyPr/>
        <a:lstStyle/>
        <a:p>
          <a:endParaRPr lang="es-CO">
            <a:solidFill>
              <a:schemeClr val="tx1"/>
            </a:solidFill>
          </a:endParaRPr>
        </a:p>
      </dgm:t>
    </dgm:pt>
    <dgm:pt modelId="{76072D7E-7C67-4534-8181-ADCCBBC9023A}">
      <dgm:prSet custT="1"/>
      <dgm:spPr/>
      <dgm:t>
        <a:bodyPr/>
        <a:lstStyle/>
        <a:p>
          <a:r>
            <a:rPr lang="es-CO" sz="1200" b="1" i="1" dirty="0">
              <a:solidFill>
                <a:schemeClr val="tx1"/>
              </a:solidFill>
              <a:latin typeface="Arial" panose="020B0604020202020204" pitchFamily="34" charset="0"/>
              <a:cs typeface="Arial" panose="020B0604020202020204" pitchFamily="34" charset="0"/>
            </a:rPr>
            <a:t>(</a:t>
          </a:r>
          <a:r>
            <a:rPr lang="es-CO" sz="1200" b="1" i="1" dirty="0" err="1">
              <a:solidFill>
                <a:schemeClr val="tx1"/>
              </a:solidFill>
              <a:latin typeface="Arial" panose="020B0604020202020204" pitchFamily="34" charset="0"/>
              <a:cs typeface="Arial" panose="020B0604020202020204" pitchFamily="34" charset="0"/>
            </a:rPr>
            <a:t>iii</a:t>
          </a:r>
          <a:r>
            <a:rPr lang="es-CO" sz="1200" b="1" i="1" dirty="0">
              <a:solidFill>
                <a:schemeClr val="tx1"/>
              </a:solidFill>
              <a:latin typeface="Arial" panose="020B0604020202020204" pitchFamily="34" charset="0"/>
              <a:cs typeface="Arial" panose="020B0604020202020204" pitchFamily="34" charset="0"/>
            </a:rPr>
            <a:t>) el traslado al imputado de todas y cada una de las pruebas que fundamentan los  cargos formulados</a:t>
          </a:r>
          <a:endParaRPr lang="es-CO" sz="1200" dirty="0">
            <a:solidFill>
              <a:schemeClr val="tx1"/>
            </a:solidFill>
            <a:latin typeface="Arial" panose="020B0604020202020204" pitchFamily="34" charset="0"/>
            <a:cs typeface="Arial" panose="020B0604020202020204" pitchFamily="34" charset="0"/>
          </a:endParaRPr>
        </a:p>
      </dgm:t>
    </dgm:pt>
    <dgm:pt modelId="{F7E538C4-7451-4BEC-A803-89D0AC944E60}" type="parTrans" cxnId="{DE1410EA-764C-403B-8005-9A015A00DFBB}">
      <dgm:prSet/>
      <dgm:spPr/>
      <dgm:t>
        <a:bodyPr/>
        <a:lstStyle/>
        <a:p>
          <a:endParaRPr lang="es-CO">
            <a:solidFill>
              <a:schemeClr val="tx1"/>
            </a:solidFill>
          </a:endParaRPr>
        </a:p>
      </dgm:t>
    </dgm:pt>
    <dgm:pt modelId="{9D89AF98-2A58-4128-9B70-157F5AB345C1}" type="sibTrans" cxnId="{DE1410EA-764C-403B-8005-9A015A00DFBB}">
      <dgm:prSet/>
      <dgm:spPr/>
      <dgm:t>
        <a:bodyPr/>
        <a:lstStyle/>
        <a:p>
          <a:endParaRPr lang="es-CO">
            <a:solidFill>
              <a:schemeClr val="tx1"/>
            </a:solidFill>
          </a:endParaRPr>
        </a:p>
      </dgm:t>
    </dgm:pt>
    <dgm:pt modelId="{CB23303C-4F27-429F-A8E1-CA5C567A2DA7}">
      <dgm:prSet custT="1"/>
      <dgm:spPr/>
      <dgm:t>
        <a:bodyPr/>
        <a:lstStyle/>
        <a:p>
          <a:r>
            <a:rPr lang="es-CO" sz="1200" b="1" i="1" dirty="0">
              <a:solidFill>
                <a:schemeClr val="tx1"/>
              </a:solidFill>
              <a:latin typeface="Arial" panose="020B0604020202020204" pitchFamily="34" charset="0"/>
              <a:cs typeface="Arial" panose="020B0604020202020204" pitchFamily="34" charset="0"/>
            </a:rPr>
            <a:t>(</a:t>
          </a:r>
          <a:r>
            <a:rPr lang="es-CO" sz="1200" b="1" i="1" dirty="0" err="1">
              <a:solidFill>
                <a:schemeClr val="tx1"/>
              </a:solidFill>
              <a:latin typeface="Arial" panose="020B0604020202020204" pitchFamily="34" charset="0"/>
              <a:cs typeface="Arial" panose="020B0604020202020204" pitchFamily="34" charset="0"/>
            </a:rPr>
            <a:t>iv</a:t>
          </a:r>
          <a:r>
            <a:rPr lang="es-CO" sz="1200" b="1" i="1" dirty="0">
              <a:solidFill>
                <a:schemeClr val="tx1"/>
              </a:solidFill>
              <a:latin typeface="Arial" panose="020B0604020202020204" pitchFamily="34" charset="0"/>
              <a:cs typeface="Arial" panose="020B0604020202020204" pitchFamily="34" charset="0"/>
            </a:rPr>
            <a:t>) la indicación de un término durante el cual el acusado pueda formular  sus descargos, controvertir las pruebas en su contra y allegar las que considere necesarias  para sustentar sus descargos</a:t>
          </a:r>
          <a:endParaRPr lang="es-CO" sz="1200" dirty="0">
            <a:solidFill>
              <a:schemeClr val="tx1"/>
            </a:solidFill>
            <a:latin typeface="Arial" panose="020B0604020202020204" pitchFamily="34" charset="0"/>
            <a:cs typeface="Arial" panose="020B0604020202020204" pitchFamily="34" charset="0"/>
          </a:endParaRPr>
        </a:p>
      </dgm:t>
    </dgm:pt>
    <dgm:pt modelId="{1846A9E5-3ACF-4CC8-948D-712EAC7C7F53}" type="parTrans" cxnId="{3DBC3DBA-2FD4-4C96-81CD-031E7947586F}">
      <dgm:prSet/>
      <dgm:spPr/>
      <dgm:t>
        <a:bodyPr/>
        <a:lstStyle/>
        <a:p>
          <a:endParaRPr lang="es-CO">
            <a:solidFill>
              <a:schemeClr val="tx1"/>
            </a:solidFill>
          </a:endParaRPr>
        </a:p>
      </dgm:t>
    </dgm:pt>
    <dgm:pt modelId="{28623147-24AD-4F0A-9B9D-2025BAB84599}" type="sibTrans" cxnId="{3DBC3DBA-2FD4-4C96-81CD-031E7947586F}">
      <dgm:prSet/>
      <dgm:spPr/>
      <dgm:t>
        <a:bodyPr/>
        <a:lstStyle/>
        <a:p>
          <a:endParaRPr lang="es-CO">
            <a:solidFill>
              <a:schemeClr val="tx1"/>
            </a:solidFill>
          </a:endParaRPr>
        </a:p>
      </dgm:t>
    </dgm:pt>
    <dgm:pt modelId="{940991E4-5F87-4936-8B1B-BF201B6B5CF5}">
      <dgm:prSet custT="1"/>
      <dgm:spPr/>
      <dgm:t>
        <a:bodyPr/>
        <a:lstStyle/>
        <a:p>
          <a:r>
            <a:rPr lang="es-CO" sz="1200" b="1" i="1" dirty="0">
              <a:solidFill>
                <a:schemeClr val="tx1"/>
              </a:solidFill>
              <a:latin typeface="Arial" panose="020B0604020202020204" pitchFamily="34" charset="0"/>
              <a:cs typeface="Arial" panose="020B0604020202020204" pitchFamily="34" charset="0"/>
            </a:rPr>
            <a:t>(vi) el pronunciamiento definitivo del patrono mediante un acto  motivado y congruente</a:t>
          </a:r>
          <a:endParaRPr lang="es-CO" sz="1200" dirty="0">
            <a:solidFill>
              <a:schemeClr val="tx1"/>
            </a:solidFill>
            <a:latin typeface="Arial" panose="020B0604020202020204" pitchFamily="34" charset="0"/>
            <a:cs typeface="Arial" panose="020B0604020202020204" pitchFamily="34" charset="0"/>
          </a:endParaRPr>
        </a:p>
      </dgm:t>
    </dgm:pt>
    <dgm:pt modelId="{1942FE18-5386-4E64-8AB6-4287E693D1B7}" type="parTrans" cxnId="{FF33ABD7-9779-4F7C-8E68-801D1C000160}">
      <dgm:prSet/>
      <dgm:spPr/>
      <dgm:t>
        <a:bodyPr/>
        <a:lstStyle/>
        <a:p>
          <a:endParaRPr lang="es-CO">
            <a:solidFill>
              <a:schemeClr val="tx1"/>
            </a:solidFill>
          </a:endParaRPr>
        </a:p>
      </dgm:t>
    </dgm:pt>
    <dgm:pt modelId="{FC09F1EF-A0FD-40CC-8DEF-FCF39C887602}" type="sibTrans" cxnId="{FF33ABD7-9779-4F7C-8E68-801D1C000160}">
      <dgm:prSet/>
      <dgm:spPr/>
      <dgm:t>
        <a:bodyPr/>
        <a:lstStyle/>
        <a:p>
          <a:endParaRPr lang="es-CO">
            <a:solidFill>
              <a:schemeClr val="tx1"/>
            </a:solidFill>
          </a:endParaRPr>
        </a:p>
      </dgm:t>
    </dgm:pt>
    <dgm:pt modelId="{339CF07E-E290-4728-9074-6EAFF10C06D8}">
      <dgm:prSet custT="1"/>
      <dgm:spPr/>
      <dgm:t>
        <a:bodyPr/>
        <a:lstStyle/>
        <a:p>
          <a:r>
            <a:rPr lang="es-CO" sz="1200" b="1" i="1" dirty="0">
              <a:solidFill>
                <a:schemeClr val="tx1"/>
              </a:solidFill>
              <a:latin typeface="Arial" panose="020B0604020202020204" pitchFamily="34" charset="0"/>
              <a:cs typeface="Arial" panose="020B0604020202020204" pitchFamily="34" charset="0"/>
            </a:rPr>
            <a:t>(</a:t>
          </a:r>
          <a:r>
            <a:rPr lang="es-CO" sz="1200" b="1" i="1" dirty="0" err="1">
              <a:solidFill>
                <a:schemeClr val="tx1"/>
              </a:solidFill>
              <a:latin typeface="Arial" panose="020B0604020202020204" pitchFamily="34" charset="0"/>
              <a:cs typeface="Arial" panose="020B0604020202020204" pitchFamily="34" charset="0"/>
            </a:rPr>
            <a:t>vii</a:t>
          </a:r>
          <a:r>
            <a:rPr lang="es-CO" sz="1200" b="1" i="1" dirty="0">
              <a:solidFill>
                <a:schemeClr val="tx1"/>
              </a:solidFill>
              <a:latin typeface="Arial" panose="020B0604020202020204" pitchFamily="34" charset="0"/>
              <a:cs typeface="Arial" panose="020B0604020202020204" pitchFamily="34" charset="0"/>
            </a:rPr>
            <a:t>) la imposición de una sanción proporcional a los hechos que la  motivaron</a:t>
          </a:r>
          <a:endParaRPr lang="es-CO" sz="1200" dirty="0">
            <a:solidFill>
              <a:schemeClr val="tx1"/>
            </a:solidFill>
            <a:latin typeface="Arial" panose="020B0604020202020204" pitchFamily="34" charset="0"/>
            <a:cs typeface="Arial" panose="020B0604020202020204" pitchFamily="34" charset="0"/>
          </a:endParaRPr>
        </a:p>
      </dgm:t>
    </dgm:pt>
    <dgm:pt modelId="{E5CE720E-4767-4A86-BB62-0EE688BB31AE}" type="parTrans" cxnId="{075E49ED-EDA8-45B3-9207-01D30DD66E61}">
      <dgm:prSet/>
      <dgm:spPr/>
      <dgm:t>
        <a:bodyPr/>
        <a:lstStyle/>
        <a:p>
          <a:endParaRPr lang="es-CO">
            <a:solidFill>
              <a:schemeClr val="tx1"/>
            </a:solidFill>
          </a:endParaRPr>
        </a:p>
      </dgm:t>
    </dgm:pt>
    <dgm:pt modelId="{70F4ABDD-CD61-49D5-990D-E05185E3BF24}" type="sibTrans" cxnId="{075E49ED-EDA8-45B3-9207-01D30DD66E61}">
      <dgm:prSet/>
      <dgm:spPr/>
      <dgm:t>
        <a:bodyPr/>
        <a:lstStyle/>
        <a:p>
          <a:endParaRPr lang="es-CO">
            <a:solidFill>
              <a:schemeClr val="tx1"/>
            </a:solidFill>
          </a:endParaRPr>
        </a:p>
      </dgm:t>
    </dgm:pt>
    <dgm:pt modelId="{643234B3-AF27-4D3F-9B57-AF92D6C7B58B}" type="pres">
      <dgm:prSet presAssocID="{72090D3C-1E73-4A78-B088-402D47B5DDCD}" presName="Name0" presStyleCnt="0">
        <dgm:presLayoutVars>
          <dgm:dir/>
          <dgm:resizeHandles val="exact"/>
        </dgm:presLayoutVars>
      </dgm:prSet>
      <dgm:spPr/>
    </dgm:pt>
    <dgm:pt modelId="{2C11716A-D231-4368-B8E6-336F9055142C}" type="pres">
      <dgm:prSet presAssocID="{599F35F2-B2F0-44B9-8D0E-1615437BD4EE}" presName="node" presStyleLbl="node1" presStyleIdx="0" presStyleCnt="7">
        <dgm:presLayoutVars>
          <dgm:bulletEnabled val="1"/>
        </dgm:presLayoutVars>
      </dgm:prSet>
      <dgm:spPr/>
    </dgm:pt>
    <dgm:pt modelId="{D39C48D5-82AB-4D51-8FEA-6441301C6E26}" type="pres">
      <dgm:prSet presAssocID="{23E641C4-9F9F-4AC6-A251-88905C724DDD}" presName="sibTrans" presStyleLbl="sibTrans1D1" presStyleIdx="0" presStyleCnt="6"/>
      <dgm:spPr/>
    </dgm:pt>
    <dgm:pt modelId="{4ADF298A-3EE2-4957-8F9A-26E6BC2BDEA9}" type="pres">
      <dgm:prSet presAssocID="{23E641C4-9F9F-4AC6-A251-88905C724DDD}" presName="connectorText" presStyleLbl="sibTrans1D1" presStyleIdx="0" presStyleCnt="6"/>
      <dgm:spPr/>
    </dgm:pt>
    <dgm:pt modelId="{FEFAEA7D-8D28-44EB-806E-654D58ACF248}" type="pres">
      <dgm:prSet presAssocID="{0568FC39-0BEB-4E7C-93FA-A77F06AD6FA7}" presName="node" presStyleLbl="node1" presStyleIdx="1" presStyleCnt="7" custScaleX="112606">
        <dgm:presLayoutVars>
          <dgm:bulletEnabled val="1"/>
        </dgm:presLayoutVars>
      </dgm:prSet>
      <dgm:spPr/>
    </dgm:pt>
    <dgm:pt modelId="{30138020-C315-4F11-8D2E-068EA9BE53E1}" type="pres">
      <dgm:prSet presAssocID="{9A299242-F5EC-4CB0-BAA7-24AAB83895D7}" presName="sibTrans" presStyleLbl="sibTrans1D1" presStyleIdx="1" presStyleCnt="6"/>
      <dgm:spPr/>
    </dgm:pt>
    <dgm:pt modelId="{83F333A1-0DBE-4277-8B36-00367240EDEE}" type="pres">
      <dgm:prSet presAssocID="{9A299242-F5EC-4CB0-BAA7-24AAB83895D7}" presName="connectorText" presStyleLbl="sibTrans1D1" presStyleIdx="1" presStyleCnt="6"/>
      <dgm:spPr/>
    </dgm:pt>
    <dgm:pt modelId="{3EBA4E90-DFF3-49C9-BF3B-6744703B8329}" type="pres">
      <dgm:prSet presAssocID="{76072D7E-7C67-4534-8181-ADCCBBC9023A}" presName="node" presStyleLbl="node1" presStyleIdx="2" presStyleCnt="7">
        <dgm:presLayoutVars>
          <dgm:bulletEnabled val="1"/>
        </dgm:presLayoutVars>
      </dgm:prSet>
      <dgm:spPr/>
    </dgm:pt>
    <dgm:pt modelId="{5C7398DC-5347-450D-A994-D8E5153BE63D}" type="pres">
      <dgm:prSet presAssocID="{9D89AF98-2A58-4128-9B70-157F5AB345C1}" presName="sibTrans" presStyleLbl="sibTrans1D1" presStyleIdx="2" presStyleCnt="6"/>
      <dgm:spPr/>
    </dgm:pt>
    <dgm:pt modelId="{33DA2A9F-A458-49BC-8FB9-D47D3F438781}" type="pres">
      <dgm:prSet presAssocID="{9D89AF98-2A58-4128-9B70-157F5AB345C1}" presName="connectorText" presStyleLbl="sibTrans1D1" presStyleIdx="2" presStyleCnt="6"/>
      <dgm:spPr/>
    </dgm:pt>
    <dgm:pt modelId="{F1C43374-B2CF-445B-828B-D1082B616FFF}" type="pres">
      <dgm:prSet presAssocID="{CB23303C-4F27-429F-A8E1-CA5C567A2DA7}" presName="node" presStyleLbl="node1" presStyleIdx="3" presStyleCnt="7">
        <dgm:presLayoutVars>
          <dgm:bulletEnabled val="1"/>
        </dgm:presLayoutVars>
      </dgm:prSet>
      <dgm:spPr/>
    </dgm:pt>
    <dgm:pt modelId="{45DCC5C5-6D0F-4AFE-BF80-0651096C6B8C}" type="pres">
      <dgm:prSet presAssocID="{28623147-24AD-4F0A-9B9D-2025BAB84599}" presName="sibTrans" presStyleLbl="sibTrans1D1" presStyleIdx="3" presStyleCnt="6"/>
      <dgm:spPr/>
    </dgm:pt>
    <dgm:pt modelId="{17CE87EF-77BA-45BB-9150-AB3CD59FB0C0}" type="pres">
      <dgm:prSet presAssocID="{28623147-24AD-4F0A-9B9D-2025BAB84599}" presName="connectorText" presStyleLbl="sibTrans1D1" presStyleIdx="3" presStyleCnt="6"/>
      <dgm:spPr/>
    </dgm:pt>
    <dgm:pt modelId="{596C36E2-3760-48A9-A59B-075A8A6C0863}" type="pres">
      <dgm:prSet presAssocID="{940991E4-5F87-4936-8B1B-BF201B6B5CF5}" presName="node" presStyleLbl="node1" presStyleIdx="4" presStyleCnt="7">
        <dgm:presLayoutVars>
          <dgm:bulletEnabled val="1"/>
        </dgm:presLayoutVars>
      </dgm:prSet>
      <dgm:spPr/>
    </dgm:pt>
    <dgm:pt modelId="{3C71C48B-01B3-474C-9D1C-844E1E445564}" type="pres">
      <dgm:prSet presAssocID="{FC09F1EF-A0FD-40CC-8DEF-FCF39C887602}" presName="sibTrans" presStyleLbl="sibTrans1D1" presStyleIdx="4" presStyleCnt="6"/>
      <dgm:spPr/>
    </dgm:pt>
    <dgm:pt modelId="{26777293-2F40-42CA-B025-99001BB2B9E0}" type="pres">
      <dgm:prSet presAssocID="{FC09F1EF-A0FD-40CC-8DEF-FCF39C887602}" presName="connectorText" presStyleLbl="sibTrans1D1" presStyleIdx="4" presStyleCnt="6"/>
      <dgm:spPr/>
    </dgm:pt>
    <dgm:pt modelId="{320783A2-5989-446F-AFF5-F69D3BE31BE3}" type="pres">
      <dgm:prSet presAssocID="{339CF07E-E290-4728-9074-6EAFF10C06D8}" presName="node" presStyleLbl="node1" presStyleIdx="5" presStyleCnt="7">
        <dgm:presLayoutVars>
          <dgm:bulletEnabled val="1"/>
        </dgm:presLayoutVars>
      </dgm:prSet>
      <dgm:spPr/>
    </dgm:pt>
    <dgm:pt modelId="{79F3C8B2-CE39-4191-813B-401D7430FB79}" type="pres">
      <dgm:prSet presAssocID="{70F4ABDD-CD61-49D5-990D-E05185E3BF24}" presName="sibTrans" presStyleLbl="sibTrans1D1" presStyleIdx="5" presStyleCnt="6"/>
      <dgm:spPr/>
    </dgm:pt>
    <dgm:pt modelId="{94DFF17B-075E-4842-A778-631F8087C962}" type="pres">
      <dgm:prSet presAssocID="{70F4ABDD-CD61-49D5-990D-E05185E3BF24}" presName="connectorText" presStyleLbl="sibTrans1D1" presStyleIdx="5" presStyleCnt="6"/>
      <dgm:spPr/>
    </dgm:pt>
    <dgm:pt modelId="{65C7D31F-F004-471B-A69F-0DBE10E96203}" type="pres">
      <dgm:prSet presAssocID="{34F429D4-A633-4999-A2AE-227AD723F129}" presName="node" presStyleLbl="node1" presStyleIdx="6" presStyleCnt="7">
        <dgm:presLayoutVars>
          <dgm:bulletEnabled val="1"/>
        </dgm:presLayoutVars>
      </dgm:prSet>
      <dgm:spPr/>
    </dgm:pt>
  </dgm:ptLst>
  <dgm:cxnLst>
    <dgm:cxn modelId="{6F485B02-BCB5-44FD-8CDE-F896EF0AA02F}" type="presOf" srcId="{28623147-24AD-4F0A-9B9D-2025BAB84599}" destId="{45DCC5C5-6D0F-4AFE-BF80-0651096C6B8C}" srcOrd="0" destOrd="0" presId="urn:microsoft.com/office/officeart/2005/8/layout/bProcess3"/>
    <dgm:cxn modelId="{48352424-6C09-461F-9472-B5A11442111A}" type="presOf" srcId="{940991E4-5F87-4936-8B1B-BF201B6B5CF5}" destId="{596C36E2-3760-48A9-A59B-075A8A6C0863}" srcOrd="0" destOrd="0" presId="urn:microsoft.com/office/officeart/2005/8/layout/bProcess3"/>
    <dgm:cxn modelId="{A4817F24-8519-4DB5-980B-B7CA67D60668}" type="presOf" srcId="{FC09F1EF-A0FD-40CC-8DEF-FCF39C887602}" destId="{26777293-2F40-42CA-B025-99001BB2B9E0}" srcOrd="1" destOrd="0" presId="urn:microsoft.com/office/officeart/2005/8/layout/bProcess3"/>
    <dgm:cxn modelId="{9B65B338-8378-46BD-97AF-F3B49A5B7376}" type="presOf" srcId="{23E641C4-9F9F-4AC6-A251-88905C724DDD}" destId="{4ADF298A-3EE2-4957-8F9A-26E6BC2BDEA9}" srcOrd="1" destOrd="0" presId="urn:microsoft.com/office/officeart/2005/8/layout/bProcess3"/>
    <dgm:cxn modelId="{9D705A5B-C019-4696-AE23-88E568F6C50E}" srcId="{72090D3C-1E73-4A78-B088-402D47B5DDCD}" destId="{34F429D4-A633-4999-A2AE-227AD723F129}" srcOrd="6" destOrd="0" parTransId="{604B81FD-E21D-422B-A818-28A4C5BD26E2}" sibTransId="{33152654-E961-4B5E-B145-C07A5F5A97DE}"/>
    <dgm:cxn modelId="{5E66CE6D-E8FF-4426-9C2A-56852735E5FF}" type="presOf" srcId="{23E641C4-9F9F-4AC6-A251-88905C724DDD}" destId="{D39C48D5-82AB-4D51-8FEA-6441301C6E26}" srcOrd="0" destOrd="0" presId="urn:microsoft.com/office/officeart/2005/8/layout/bProcess3"/>
    <dgm:cxn modelId="{5A60A34F-B314-4814-A3A2-A0B075483FA9}" type="presOf" srcId="{9D89AF98-2A58-4128-9B70-157F5AB345C1}" destId="{33DA2A9F-A458-49BC-8FB9-D47D3F438781}" srcOrd="1" destOrd="0" presId="urn:microsoft.com/office/officeart/2005/8/layout/bProcess3"/>
    <dgm:cxn modelId="{5E218A8B-50A6-4E37-9BE7-F8D6A8EA79E5}" type="presOf" srcId="{0568FC39-0BEB-4E7C-93FA-A77F06AD6FA7}" destId="{FEFAEA7D-8D28-44EB-806E-654D58ACF248}" srcOrd="0" destOrd="0" presId="urn:microsoft.com/office/officeart/2005/8/layout/bProcess3"/>
    <dgm:cxn modelId="{46A3CF98-4124-4CD5-AAF6-234441506E73}" type="presOf" srcId="{28623147-24AD-4F0A-9B9D-2025BAB84599}" destId="{17CE87EF-77BA-45BB-9150-AB3CD59FB0C0}" srcOrd="1" destOrd="0" presId="urn:microsoft.com/office/officeart/2005/8/layout/bProcess3"/>
    <dgm:cxn modelId="{5DE33899-7579-4B26-A9E0-9B64724744B8}" type="presOf" srcId="{76072D7E-7C67-4534-8181-ADCCBBC9023A}" destId="{3EBA4E90-DFF3-49C9-BF3B-6744703B8329}" srcOrd="0" destOrd="0" presId="urn:microsoft.com/office/officeart/2005/8/layout/bProcess3"/>
    <dgm:cxn modelId="{5F18579F-D3D9-4D21-9AFE-99F26129371D}" type="presOf" srcId="{72090D3C-1E73-4A78-B088-402D47B5DDCD}" destId="{643234B3-AF27-4D3F-9B57-AF92D6C7B58B}" srcOrd="0" destOrd="0" presId="urn:microsoft.com/office/officeart/2005/8/layout/bProcess3"/>
    <dgm:cxn modelId="{C7DDDBAB-62BC-4E1E-AE3A-E2527CD9D6BA}" type="presOf" srcId="{70F4ABDD-CD61-49D5-990D-E05185E3BF24}" destId="{94DFF17B-075E-4842-A778-631F8087C962}" srcOrd="1" destOrd="0" presId="urn:microsoft.com/office/officeart/2005/8/layout/bProcess3"/>
    <dgm:cxn modelId="{6542DDAF-EDC0-4750-8496-3957A9B590B6}" type="presOf" srcId="{CB23303C-4F27-429F-A8E1-CA5C567A2DA7}" destId="{F1C43374-B2CF-445B-828B-D1082B616FFF}" srcOrd="0" destOrd="0" presId="urn:microsoft.com/office/officeart/2005/8/layout/bProcess3"/>
    <dgm:cxn modelId="{FABDF9AF-68CA-4686-AF73-78CD77180D7F}" type="presOf" srcId="{34F429D4-A633-4999-A2AE-227AD723F129}" destId="{65C7D31F-F004-471B-A69F-0DBE10E96203}" srcOrd="0" destOrd="0" presId="urn:microsoft.com/office/officeart/2005/8/layout/bProcess3"/>
    <dgm:cxn modelId="{6ADE91B8-2446-429B-99BE-FB10F403ED56}" type="presOf" srcId="{339CF07E-E290-4728-9074-6EAFF10C06D8}" destId="{320783A2-5989-446F-AFF5-F69D3BE31BE3}" srcOrd="0" destOrd="0" presId="urn:microsoft.com/office/officeart/2005/8/layout/bProcess3"/>
    <dgm:cxn modelId="{3DBC3DBA-2FD4-4C96-81CD-031E7947586F}" srcId="{72090D3C-1E73-4A78-B088-402D47B5DDCD}" destId="{CB23303C-4F27-429F-A8E1-CA5C567A2DA7}" srcOrd="3" destOrd="0" parTransId="{1846A9E5-3ACF-4CC8-948D-712EAC7C7F53}" sibTransId="{28623147-24AD-4F0A-9B9D-2025BAB84599}"/>
    <dgm:cxn modelId="{EB8617C6-5D86-435D-A644-E9E96DA6F1AB}" srcId="{72090D3C-1E73-4A78-B088-402D47B5DDCD}" destId="{599F35F2-B2F0-44B9-8D0E-1615437BD4EE}" srcOrd="0" destOrd="0" parTransId="{4DF0C10B-12B0-401A-B9F4-DAE5369F5285}" sibTransId="{23E641C4-9F9F-4AC6-A251-88905C724DDD}"/>
    <dgm:cxn modelId="{B13301C8-C84C-4E9B-9867-DE4269EDD744}" type="presOf" srcId="{599F35F2-B2F0-44B9-8D0E-1615437BD4EE}" destId="{2C11716A-D231-4368-B8E6-336F9055142C}" srcOrd="0" destOrd="0" presId="urn:microsoft.com/office/officeart/2005/8/layout/bProcess3"/>
    <dgm:cxn modelId="{02EFD2CC-82DD-4CB2-863C-34181F63B7A0}" srcId="{72090D3C-1E73-4A78-B088-402D47B5DDCD}" destId="{0568FC39-0BEB-4E7C-93FA-A77F06AD6FA7}" srcOrd="1" destOrd="0" parTransId="{8AF16A71-C8C9-44CC-A106-F9BD4CA1EFA4}" sibTransId="{9A299242-F5EC-4CB0-BAA7-24AAB83895D7}"/>
    <dgm:cxn modelId="{A06D41CE-C31A-4020-A0D4-ADE70C3EA303}" type="presOf" srcId="{9D89AF98-2A58-4128-9B70-157F5AB345C1}" destId="{5C7398DC-5347-450D-A994-D8E5153BE63D}" srcOrd="0" destOrd="0" presId="urn:microsoft.com/office/officeart/2005/8/layout/bProcess3"/>
    <dgm:cxn modelId="{FF33ABD7-9779-4F7C-8E68-801D1C000160}" srcId="{72090D3C-1E73-4A78-B088-402D47B5DDCD}" destId="{940991E4-5F87-4936-8B1B-BF201B6B5CF5}" srcOrd="4" destOrd="0" parTransId="{1942FE18-5386-4E64-8AB6-4287E693D1B7}" sibTransId="{FC09F1EF-A0FD-40CC-8DEF-FCF39C887602}"/>
    <dgm:cxn modelId="{A5D804D8-AE96-460C-A143-B398B51607F3}" type="presOf" srcId="{70F4ABDD-CD61-49D5-990D-E05185E3BF24}" destId="{79F3C8B2-CE39-4191-813B-401D7430FB79}" srcOrd="0" destOrd="0" presId="urn:microsoft.com/office/officeart/2005/8/layout/bProcess3"/>
    <dgm:cxn modelId="{DE1410EA-764C-403B-8005-9A015A00DFBB}" srcId="{72090D3C-1E73-4A78-B088-402D47B5DDCD}" destId="{76072D7E-7C67-4534-8181-ADCCBBC9023A}" srcOrd="2" destOrd="0" parTransId="{F7E538C4-7451-4BEC-A803-89D0AC944E60}" sibTransId="{9D89AF98-2A58-4128-9B70-157F5AB345C1}"/>
    <dgm:cxn modelId="{075E49ED-EDA8-45B3-9207-01D30DD66E61}" srcId="{72090D3C-1E73-4A78-B088-402D47B5DDCD}" destId="{339CF07E-E290-4728-9074-6EAFF10C06D8}" srcOrd="5" destOrd="0" parTransId="{E5CE720E-4767-4A86-BB62-0EE688BB31AE}" sibTransId="{70F4ABDD-CD61-49D5-990D-E05185E3BF24}"/>
    <dgm:cxn modelId="{C09DF2EE-6388-4FCF-9C63-AEFEDBC0FAF9}" type="presOf" srcId="{9A299242-F5EC-4CB0-BAA7-24AAB83895D7}" destId="{83F333A1-0DBE-4277-8B36-00367240EDEE}" srcOrd="1" destOrd="0" presId="urn:microsoft.com/office/officeart/2005/8/layout/bProcess3"/>
    <dgm:cxn modelId="{B6F500F8-7512-438B-9094-135F03B511CE}" type="presOf" srcId="{9A299242-F5EC-4CB0-BAA7-24AAB83895D7}" destId="{30138020-C315-4F11-8D2E-068EA9BE53E1}" srcOrd="0" destOrd="0" presId="urn:microsoft.com/office/officeart/2005/8/layout/bProcess3"/>
    <dgm:cxn modelId="{A79C63FC-E512-4358-94D3-C8BDBBC6449A}" type="presOf" srcId="{FC09F1EF-A0FD-40CC-8DEF-FCF39C887602}" destId="{3C71C48B-01B3-474C-9D1C-844E1E445564}" srcOrd="0" destOrd="0" presId="urn:microsoft.com/office/officeart/2005/8/layout/bProcess3"/>
    <dgm:cxn modelId="{2ACC6543-06B9-4AE2-8746-8F86A7797F93}" type="presParOf" srcId="{643234B3-AF27-4D3F-9B57-AF92D6C7B58B}" destId="{2C11716A-D231-4368-B8E6-336F9055142C}" srcOrd="0" destOrd="0" presId="urn:microsoft.com/office/officeart/2005/8/layout/bProcess3"/>
    <dgm:cxn modelId="{65FB2172-A341-4BA1-88C0-13AA4287D00D}" type="presParOf" srcId="{643234B3-AF27-4D3F-9B57-AF92D6C7B58B}" destId="{D39C48D5-82AB-4D51-8FEA-6441301C6E26}" srcOrd="1" destOrd="0" presId="urn:microsoft.com/office/officeart/2005/8/layout/bProcess3"/>
    <dgm:cxn modelId="{8DBB612D-8B6E-4E60-B680-4A4966C786D4}" type="presParOf" srcId="{D39C48D5-82AB-4D51-8FEA-6441301C6E26}" destId="{4ADF298A-3EE2-4957-8F9A-26E6BC2BDEA9}" srcOrd="0" destOrd="0" presId="urn:microsoft.com/office/officeart/2005/8/layout/bProcess3"/>
    <dgm:cxn modelId="{671D12DB-B177-41A0-BA80-4FB46D9FBA8F}" type="presParOf" srcId="{643234B3-AF27-4D3F-9B57-AF92D6C7B58B}" destId="{FEFAEA7D-8D28-44EB-806E-654D58ACF248}" srcOrd="2" destOrd="0" presId="urn:microsoft.com/office/officeart/2005/8/layout/bProcess3"/>
    <dgm:cxn modelId="{AC3337BC-00DB-449C-A6A0-3DACD1228A58}" type="presParOf" srcId="{643234B3-AF27-4D3F-9B57-AF92D6C7B58B}" destId="{30138020-C315-4F11-8D2E-068EA9BE53E1}" srcOrd="3" destOrd="0" presId="urn:microsoft.com/office/officeart/2005/8/layout/bProcess3"/>
    <dgm:cxn modelId="{C973C39E-EEEC-419A-A70C-53051C174CDF}" type="presParOf" srcId="{30138020-C315-4F11-8D2E-068EA9BE53E1}" destId="{83F333A1-0DBE-4277-8B36-00367240EDEE}" srcOrd="0" destOrd="0" presId="urn:microsoft.com/office/officeart/2005/8/layout/bProcess3"/>
    <dgm:cxn modelId="{744CD11A-2BE9-406B-8C31-373DA1B83CFB}" type="presParOf" srcId="{643234B3-AF27-4D3F-9B57-AF92D6C7B58B}" destId="{3EBA4E90-DFF3-49C9-BF3B-6744703B8329}" srcOrd="4" destOrd="0" presId="urn:microsoft.com/office/officeart/2005/8/layout/bProcess3"/>
    <dgm:cxn modelId="{1E4E22F9-B8DA-45E0-B97D-C1516D93E188}" type="presParOf" srcId="{643234B3-AF27-4D3F-9B57-AF92D6C7B58B}" destId="{5C7398DC-5347-450D-A994-D8E5153BE63D}" srcOrd="5" destOrd="0" presId="urn:microsoft.com/office/officeart/2005/8/layout/bProcess3"/>
    <dgm:cxn modelId="{00C89C3F-F182-4ED4-804D-C8CCDA48AEDC}" type="presParOf" srcId="{5C7398DC-5347-450D-A994-D8E5153BE63D}" destId="{33DA2A9F-A458-49BC-8FB9-D47D3F438781}" srcOrd="0" destOrd="0" presId="urn:microsoft.com/office/officeart/2005/8/layout/bProcess3"/>
    <dgm:cxn modelId="{1A440186-EC17-475A-BF4E-B5C6BFCB9D4D}" type="presParOf" srcId="{643234B3-AF27-4D3F-9B57-AF92D6C7B58B}" destId="{F1C43374-B2CF-445B-828B-D1082B616FFF}" srcOrd="6" destOrd="0" presId="urn:microsoft.com/office/officeart/2005/8/layout/bProcess3"/>
    <dgm:cxn modelId="{16E4502C-224B-497D-8C74-37B0BEE500F0}" type="presParOf" srcId="{643234B3-AF27-4D3F-9B57-AF92D6C7B58B}" destId="{45DCC5C5-6D0F-4AFE-BF80-0651096C6B8C}" srcOrd="7" destOrd="0" presId="urn:microsoft.com/office/officeart/2005/8/layout/bProcess3"/>
    <dgm:cxn modelId="{A29ADB17-00A4-454A-8416-0C6794699F2A}" type="presParOf" srcId="{45DCC5C5-6D0F-4AFE-BF80-0651096C6B8C}" destId="{17CE87EF-77BA-45BB-9150-AB3CD59FB0C0}" srcOrd="0" destOrd="0" presId="urn:microsoft.com/office/officeart/2005/8/layout/bProcess3"/>
    <dgm:cxn modelId="{A0602493-BE20-4544-BAD1-B051379F745B}" type="presParOf" srcId="{643234B3-AF27-4D3F-9B57-AF92D6C7B58B}" destId="{596C36E2-3760-48A9-A59B-075A8A6C0863}" srcOrd="8" destOrd="0" presId="urn:microsoft.com/office/officeart/2005/8/layout/bProcess3"/>
    <dgm:cxn modelId="{EA4E8557-8528-4249-894E-4647C7C3AC9E}" type="presParOf" srcId="{643234B3-AF27-4D3F-9B57-AF92D6C7B58B}" destId="{3C71C48B-01B3-474C-9D1C-844E1E445564}" srcOrd="9" destOrd="0" presId="urn:microsoft.com/office/officeart/2005/8/layout/bProcess3"/>
    <dgm:cxn modelId="{5ABB5024-5818-4736-9D06-384D600CD5E4}" type="presParOf" srcId="{3C71C48B-01B3-474C-9D1C-844E1E445564}" destId="{26777293-2F40-42CA-B025-99001BB2B9E0}" srcOrd="0" destOrd="0" presId="urn:microsoft.com/office/officeart/2005/8/layout/bProcess3"/>
    <dgm:cxn modelId="{17AB7F34-6704-4289-AC54-A5C0CD5D0946}" type="presParOf" srcId="{643234B3-AF27-4D3F-9B57-AF92D6C7B58B}" destId="{320783A2-5989-446F-AFF5-F69D3BE31BE3}" srcOrd="10" destOrd="0" presId="urn:microsoft.com/office/officeart/2005/8/layout/bProcess3"/>
    <dgm:cxn modelId="{4245594A-E20C-4513-A224-6B157C169B9F}" type="presParOf" srcId="{643234B3-AF27-4D3F-9B57-AF92D6C7B58B}" destId="{79F3C8B2-CE39-4191-813B-401D7430FB79}" srcOrd="11" destOrd="0" presId="urn:microsoft.com/office/officeart/2005/8/layout/bProcess3"/>
    <dgm:cxn modelId="{B7E73D4D-7DD6-459C-9C15-2B983494C97A}" type="presParOf" srcId="{79F3C8B2-CE39-4191-813B-401D7430FB79}" destId="{94DFF17B-075E-4842-A778-631F8087C962}" srcOrd="0" destOrd="0" presId="urn:microsoft.com/office/officeart/2005/8/layout/bProcess3"/>
    <dgm:cxn modelId="{FB2119C6-DB0D-445C-8F0F-24A83983EE63}" type="presParOf" srcId="{643234B3-AF27-4D3F-9B57-AF92D6C7B58B}" destId="{65C7D31F-F004-471B-A69F-0DBE10E96203}" srcOrd="12"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B394C8-672B-4AC5-BD8F-6AA75B7E1360}">
      <dsp:nvSpPr>
        <dsp:cNvPr id="0" name=""/>
        <dsp:cNvSpPr/>
      </dsp:nvSpPr>
      <dsp:spPr>
        <a:xfrm>
          <a:off x="2057292" y="0"/>
          <a:ext cx="5772365" cy="5772365"/>
        </a:xfrm>
        <a:prstGeom prst="diamond">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D78132-2184-43E6-88E7-FCEBF652330D}">
      <dsp:nvSpPr>
        <dsp:cNvPr id="0" name=""/>
        <dsp:cNvSpPr/>
      </dsp:nvSpPr>
      <dsp:spPr>
        <a:xfrm>
          <a:off x="2484922" y="548374"/>
          <a:ext cx="2492710" cy="2251222"/>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Arial"/>
            <a:buNone/>
          </a:pPr>
          <a:r>
            <a:rPr lang="es-CO" sz="2400" b="1" kern="1200" spc="-75" dirty="0">
              <a:solidFill>
                <a:schemeClr val="tx1"/>
              </a:solidFill>
              <a:latin typeface="Arial"/>
              <a:cs typeface="Arial"/>
            </a:rPr>
            <a:t>Estabilidad </a:t>
          </a:r>
          <a:r>
            <a:rPr lang="es-CO" sz="2400" b="1" kern="1200" spc="-35" dirty="0">
              <a:solidFill>
                <a:schemeClr val="tx1"/>
              </a:solidFill>
              <a:latin typeface="Arial"/>
              <a:cs typeface="Arial"/>
            </a:rPr>
            <a:t>laboral  Impropia</a:t>
          </a:r>
          <a:endParaRPr lang="es-CO" sz="2400" kern="1200" dirty="0">
            <a:solidFill>
              <a:schemeClr val="tx1"/>
            </a:solidFill>
          </a:endParaRPr>
        </a:p>
      </dsp:txBody>
      <dsp:txXfrm>
        <a:off x="2594818" y="658270"/>
        <a:ext cx="2272918" cy="2031430"/>
      </dsp:txXfrm>
    </dsp:sp>
    <dsp:sp modelId="{A0387044-ECB1-4947-AE03-B8365F6258EB}">
      <dsp:nvSpPr>
        <dsp:cNvPr id="0" name=""/>
        <dsp:cNvSpPr/>
      </dsp:nvSpPr>
      <dsp:spPr>
        <a:xfrm>
          <a:off x="4971539" y="570414"/>
          <a:ext cx="2658716" cy="2251222"/>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Arial"/>
            <a:buNone/>
          </a:pPr>
          <a:r>
            <a:rPr lang="es-CO" sz="2400" b="1" kern="1200" spc="-90" dirty="0">
              <a:solidFill>
                <a:schemeClr val="tx1"/>
              </a:solidFill>
              <a:latin typeface="Arial"/>
              <a:cs typeface="Arial"/>
            </a:rPr>
            <a:t>No </a:t>
          </a:r>
          <a:r>
            <a:rPr lang="es-CO" sz="2400" b="1" kern="1200" spc="-50" dirty="0">
              <a:solidFill>
                <a:schemeClr val="tx1"/>
              </a:solidFill>
              <a:latin typeface="Arial"/>
              <a:cs typeface="Arial"/>
            </a:rPr>
            <a:t>aplica </a:t>
          </a:r>
          <a:r>
            <a:rPr lang="es-CO" sz="2400" b="1" kern="1200" spc="-175" dirty="0">
              <a:solidFill>
                <a:schemeClr val="tx1"/>
              </a:solidFill>
              <a:latin typeface="Arial"/>
              <a:cs typeface="Arial"/>
            </a:rPr>
            <a:t>convenio </a:t>
          </a:r>
          <a:r>
            <a:rPr lang="es-CO" sz="2400" b="1" kern="1200" spc="-330" dirty="0">
              <a:solidFill>
                <a:schemeClr val="tx1"/>
              </a:solidFill>
              <a:latin typeface="Arial"/>
              <a:cs typeface="Arial"/>
            </a:rPr>
            <a:t>158 </a:t>
          </a:r>
          <a:r>
            <a:rPr lang="es-CO" sz="2400" b="1" kern="1200" spc="-90" dirty="0">
              <a:solidFill>
                <a:schemeClr val="tx1"/>
              </a:solidFill>
              <a:latin typeface="Arial"/>
              <a:cs typeface="Arial"/>
            </a:rPr>
            <a:t>OIT  </a:t>
          </a:r>
          <a:r>
            <a:rPr lang="es-CO" sz="2400" b="1" kern="1200" spc="-55" dirty="0">
              <a:solidFill>
                <a:schemeClr val="tx1"/>
              </a:solidFill>
              <a:latin typeface="Arial"/>
              <a:cs typeface="Arial"/>
            </a:rPr>
            <a:t>(Rad.47601)</a:t>
          </a:r>
          <a:endParaRPr lang="es-CO" sz="2400" kern="1200" dirty="0">
            <a:solidFill>
              <a:schemeClr val="tx1"/>
            </a:solidFill>
          </a:endParaRPr>
        </a:p>
      </dsp:txBody>
      <dsp:txXfrm>
        <a:off x="5081435" y="680310"/>
        <a:ext cx="2438924" cy="2031430"/>
      </dsp:txXfrm>
    </dsp:sp>
    <dsp:sp modelId="{91AA478B-BA0E-46FB-8A37-20E7728EF9B5}">
      <dsp:nvSpPr>
        <dsp:cNvPr id="0" name=""/>
        <dsp:cNvSpPr/>
      </dsp:nvSpPr>
      <dsp:spPr>
        <a:xfrm>
          <a:off x="2484922" y="2972767"/>
          <a:ext cx="2492710" cy="2251222"/>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Font typeface="Arial"/>
            <a:buNone/>
          </a:pPr>
          <a:r>
            <a:rPr lang="es-CO" sz="2200" b="1" kern="1200" spc="-165" dirty="0">
              <a:solidFill>
                <a:schemeClr val="tx1"/>
              </a:solidFill>
              <a:latin typeface="Arial"/>
              <a:cs typeface="Arial"/>
            </a:rPr>
            <a:t>Recomendación </a:t>
          </a:r>
          <a:r>
            <a:rPr lang="es-CO" sz="2200" b="1" kern="1200" spc="-225" dirty="0">
              <a:solidFill>
                <a:schemeClr val="tx1"/>
              </a:solidFill>
              <a:latin typeface="Arial"/>
              <a:cs typeface="Arial"/>
            </a:rPr>
            <a:t>166</a:t>
          </a:r>
          <a:r>
            <a:rPr lang="es-CO" sz="2200" b="1" kern="1200" spc="10" dirty="0">
              <a:solidFill>
                <a:schemeClr val="tx1"/>
              </a:solidFill>
              <a:latin typeface="Arial"/>
              <a:cs typeface="Arial"/>
            </a:rPr>
            <a:t> </a:t>
          </a:r>
          <a:r>
            <a:rPr lang="es-CO" sz="2200" b="1" kern="1200" spc="-90" dirty="0">
              <a:solidFill>
                <a:schemeClr val="tx1"/>
              </a:solidFill>
              <a:latin typeface="Arial"/>
              <a:cs typeface="Arial"/>
            </a:rPr>
            <a:t>OIT</a:t>
          </a:r>
          <a:endParaRPr lang="es-CO" sz="2200" kern="1200" dirty="0">
            <a:solidFill>
              <a:schemeClr val="tx1"/>
            </a:solidFill>
          </a:endParaRPr>
        </a:p>
      </dsp:txBody>
      <dsp:txXfrm>
        <a:off x="2594818" y="3082663"/>
        <a:ext cx="2272918" cy="2031430"/>
      </dsp:txXfrm>
    </dsp:sp>
    <dsp:sp modelId="{C0043D8D-A1B2-4C69-99FE-3B71B9D43808}">
      <dsp:nvSpPr>
        <dsp:cNvPr id="0" name=""/>
        <dsp:cNvSpPr/>
      </dsp:nvSpPr>
      <dsp:spPr>
        <a:xfrm>
          <a:off x="5016091" y="2993524"/>
          <a:ext cx="2694105" cy="2251222"/>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Font typeface="Arial"/>
            <a:buNone/>
          </a:pPr>
          <a:r>
            <a:rPr lang="es-MX" sz="2600" b="1" kern="1200" spc="-100" dirty="0">
              <a:solidFill>
                <a:schemeClr val="tx1"/>
              </a:solidFill>
              <a:latin typeface="Arial"/>
              <a:cs typeface="Arial"/>
            </a:rPr>
            <a:t>Indemnización </a:t>
          </a:r>
          <a:r>
            <a:rPr lang="es-MX" sz="2600" b="1" kern="1200" spc="40" dirty="0">
              <a:solidFill>
                <a:schemeClr val="tx1"/>
              </a:solidFill>
              <a:latin typeface="Arial"/>
              <a:cs typeface="Arial"/>
            </a:rPr>
            <a:t>tarifada </a:t>
          </a:r>
          <a:r>
            <a:rPr lang="es-MX" sz="2600" b="1" kern="1200" spc="55" dirty="0">
              <a:solidFill>
                <a:schemeClr val="tx1"/>
              </a:solidFill>
              <a:latin typeface="Arial"/>
              <a:cs typeface="Arial"/>
            </a:rPr>
            <a:t>(C-  </a:t>
          </a:r>
          <a:r>
            <a:rPr lang="es-MX" sz="2600" b="1" kern="1200" spc="-204" dirty="0">
              <a:solidFill>
                <a:schemeClr val="tx1"/>
              </a:solidFill>
              <a:latin typeface="Arial"/>
              <a:cs typeface="Arial"/>
            </a:rPr>
            <a:t>1507 </a:t>
          </a:r>
          <a:r>
            <a:rPr lang="es-MX" sz="2600" b="1" kern="1200" spc="-110" dirty="0">
              <a:solidFill>
                <a:schemeClr val="tx1"/>
              </a:solidFill>
              <a:latin typeface="Arial"/>
              <a:cs typeface="Arial"/>
            </a:rPr>
            <a:t>de </a:t>
          </a:r>
          <a:r>
            <a:rPr lang="es-MX" sz="2600" b="1" kern="1200" spc="95" dirty="0">
              <a:solidFill>
                <a:schemeClr val="tx1"/>
              </a:solidFill>
              <a:latin typeface="Arial"/>
              <a:cs typeface="Arial"/>
            </a:rPr>
            <a:t>2000. </a:t>
          </a:r>
          <a:r>
            <a:rPr lang="es-MX" sz="2600" b="1" kern="1200" spc="-60" dirty="0">
              <a:solidFill>
                <a:schemeClr val="tx1"/>
              </a:solidFill>
              <a:latin typeface="Arial"/>
              <a:cs typeface="Arial"/>
            </a:rPr>
            <a:t>Rad. </a:t>
          </a:r>
          <a:r>
            <a:rPr lang="es-MX" sz="2600" b="1" kern="1200" spc="-275" dirty="0">
              <a:solidFill>
                <a:schemeClr val="tx1"/>
              </a:solidFill>
              <a:latin typeface="Arial"/>
              <a:cs typeface="Arial"/>
            </a:rPr>
            <a:t>SL14618-  </a:t>
          </a:r>
          <a:r>
            <a:rPr lang="es-MX" sz="2600" b="1" kern="1200" spc="-85" dirty="0">
              <a:solidFill>
                <a:schemeClr val="tx1"/>
              </a:solidFill>
              <a:latin typeface="Arial"/>
              <a:cs typeface="Arial"/>
            </a:rPr>
            <a:t>2014)</a:t>
          </a:r>
          <a:endParaRPr lang="es-CO" sz="2600" kern="1200" dirty="0">
            <a:solidFill>
              <a:schemeClr val="tx1"/>
            </a:solidFill>
          </a:endParaRPr>
        </a:p>
      </dsp:txBody>
      <dsp:txXfrm>
        <a:off x="5125987" y="3103420"/>
        <a:ext cx="2474313" cy="20314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B13B70-BEB9-49C1-9899-DDBD098299D9}">
      <dsp:nvSpPr>
        <dsp:cNvPr id="0" name=""/>
        <dsp:cNvSpPr/>
      </dsp:nvSpPr>
      <dsp:spPr>
        <a:xfrm>
          <a:off x="6014416" y="3324092"/>
          <a:ext cx="3748386" cy="518809"/>
        </a:xfrm>
        <a:custGeom>
          <a:avLst/>
          <a:gdLst/>
          <a:ahLst/>
          <a:cxnLst/>
          <a:rect l="0" t="0" r="0" b="0"/>
          <a:pathLst>
            <a:path>
              <a:moveTo>
                <a:pt x="0" y="0"/>
              </a:moveTo>
              <a:lnTo>
                <a:pt x="0" y="259404"/>
              </a:lnTo>
              <a:lnTo>
                <a:pt x="3748386" y="259404"/>
              </a:lnTo>
              <a:lnTo>
                <a:pt x="3748386" y="518809"/>
              </a:lnTo>
            </a:path>
          </a:pathLst>
        </a:custGeom>
        <a:noFill/>
        <a:ln w="12700" cap="flat" cmpd="sng" algn="ctr">
          <a:solidFill>
            <a:schemeClr val="accent4">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AD67FAB-5523-42B2-B6D5-ECE702271AA4}">
      <dsp:nvSpPr>
        <dsp:cNvPr id="0" name=""/>
        <dsp:cNvSpPr/>
      </dsp:nvSpPr>
      <dsp:spPr>
        <a:xfrm>
          <a:off x="5217969" y="3324092"/>
          <a:ext cx="796446" cy="518809"/>
        </a:xfrm>
        <a:custGeom>
          <a:avLst/>
          <a:gdLst/>
          <a:ahLst/>
          <a:cxnLst/>
          <a:rect l="0" t="0" r="0" b="0"/>
          <a:pathLst>
            <a:path>
              <a:moveTo>
                <a:pt x="796446" y="0"/>
              </a:moveTo>
              <a:lnTo>
                <a:pt x="796446" y="259404"/>
              </a:lnTo>
              <a:lnTo>
                <a:pt x="0" y="259404"/>
              </a:lnTo>
              <a:lnTo>
                <a:pt x="0" y="518809"/>
              </a:lnTo>
            </a:path>
          </a:pathLst>
        </a:custGeom>
        <a:noFill/>
        <a:ln w="12700" cap="flat" cmpd="sng" algn="ctr">
          <a:solidFill>
            <a:schemeClr val="accent4">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F6F8F83-A563-45FC-9852-6DE9C0F465FF}">
      <dsp:nvSpPr>
        <dsp:cNvPr id="0" name=""/>
        <dsp:cNvSpPr/>
      </dsp:nvSpPr>
      <dsp:spPr>
        <a:xfrm>
          <a:off x="1469583" y="3324092"/>
          <a:ext cx="4544832" cy="518809"/>
        </a:xfrm>
        <a:custGeom>
          <a:avLst/>
          <a:gdLst/>
          <a:ahLst/>
          <a:cxnLst/>
          <a:rect l="0" t="0" r="0" b="0"/>
          <a:pathLst>
            <a:path>
              <a:moveTo>
                <a:pt x="4544832" y="0"/>
              </a:moveTo>
              <a:lnTo>
                <a:pt x="4544832" y="259404"/>
              </a:lnTo>
              <a:lnTo>
                <a:pt x="0" y="259404"/>
              </a:lnTo>
              <a:lnTo>
                <a:pt x="0" y="518809"/>
              </a:lnTo>
            </a:path>
          </a:pathLst>
        </a:custGeom>
        <a:noFill/>
        <a:ln w="12700" cap="flat" cmpd="sng" algn="ctr">
          <a:solidFill>
            <a:schemeClr val="accent4">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5EF7819-33A8-4F24-8AE4-34700A968E81}">
      <dsp:nvSpPr>
        <dsp:cNvPr id="0" name=""/>
        <dsp:cNvSpPr/>
      </dsp:nvSpPr>
      <dsp:spPr>
        <a:xfrm>
          <a:off x="4515884" y="1051583"/>
          <a:ext cx="2997063" cy="2272509"/>
        </a:xfrm>
        <a:prstGeom prst="arc">
          <a:avLst>
            <a:gd name="adj1" fmla="val 13200000"/>
            <a:gd name="adj2" fmla="val 19200000"/>
          </a:avLst>
        </a:pr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C08E3EA-C2FD-41AE-B49E-9B455C33B03B}">
      <dsp:nvSpPr>
        <dsp:cNvPr id="0" name=""/>
        <dsp:cNvSpPr/>
      </dsp:nvSpPr>
      <dsp:spPr>
        <a:xfrm>
          <a:off x="4515884" y="1051583"/>
          <a:ext cx="2997063" cy="2272509"/>
        </a:xfrm>
        <a:prstGeom prst="arc">
          <a:avLst>
            <a:gd name="adj1" fmla="val 2400000"/>
            <a:gd name="adj2" fmla="val 8400000"/>
          </a:avLst>
        </a:pr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3FB8DBA-925B-4264-8F23-6D248219ED4E}">
      <dsp:nvSpPr>
        <dsp:cNvPr id="0" name=""/>
        <dsp:cNvSpPr/>
      </dsp:nvSpPr>
      <dsp:spPr>
        <a:xfrm>
          <a:off x="3017352" y="1460635"/>
          <a:ext cx="5994127" cy="145440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s-MX" sz="3600" b="1" kern="1200" spc="-240" dirty="0">
              <a:solidFill>
                <a:schemeClr val="accent1"/>
              </a:solidFill>
              <a:latin typeface="Impact" panose="020B0806030902050204" pitchFamily="34" charset="0"/>
            </a:rPr>
            <a:t>EL  </a:t>
          </a:r>
          <a:r>
            <a:rPr lang="es-MX" sz="3600" b="1" kern="1200" spc="25" dirty="0">
              <a:solidFill>
                <a:schemeClr val="accent1"/>
              </a:solidFill>
              <a:latin typeface="Impact" panose="020B0806030902050204" pitchFamily="34" charset="0"/>
            </a:rPr>
            <a:t>DERECHO  </a:t>
          </a:r>
          <a:r>
            <a:rPr lang="es-MX" sz="3600" b="1" kern="1200" spc="55" dirty="0">
              <a:solidFill>
                <a:schemeClr val="accent1"/>
              </a:solidFill>
              <a:latin typeface="Impact" panose="020B0806030902050204" pitchFamily="34" charset="0"/>
            </a:rPr>
            <a:t>FUNDAMENTAL </a:t>
          </a:r>
          <a:r>
            <a:rPr lang="es-MX" sz="3600" b="1" kern="1200" spc="200" dirty="0">
              <a:solidFill>
                <a:schemeClr val="accent1"/>
              </a:solidFill>
              <a:latin typeface="Impact" panose="020B0806030902050204" pitchFamily="34" charset="0"/>
            </a:rPr>
            <a:t>AL</a:t>
          </a:r>
          <a:r>
            <a:rPr lang="es-MX" sz="3600" b="1" kern="1200" spc="-365" dirty="0">
              <a:solidFill>
                <a:schemeClr val="accent1"/>
              </a:solidFill>
              <a:latin typeface="Impact" panose="020B0806030902050204" pitchFamily="34" charset="0"/>
            </a:rPr>
            <a:t> </a:t>
          </a:r>
          <a:r>
            <a:rPr lang="es-MX" sz="3600" b="1" kern="1200" spc="85" dirty="0">
              <a:solidFill>
                <a:schemeClr val="accent1"/>
              </a:solidFill>
              <a:latin typeface="Impact" panose="020B0806030902050204" pitchFamily="34" charset="0"/>
            </a:rPr>
            <a:t>DEBIDO  </a:t>
          </a:r>
          <a:r>
            <a:rPr lang="es-MX" sz="3600" b="1" kern="1200" spc="15" dirty="0">
              <a:solidFill>
                <a:schemeClr val="accent1"/>
              </a:solidFill>
              <a:latin typeface="Impact" panose="020B0806030902050204" pitchFamily="34" charset="0"/>
            </a:rPr>
            <a:t>PROCESO</a:t>
          </a:r>
          <a:endParaRPr lang="es-CO" sz="3600" b="1" kern="1200" dirty="0">
            <a:solidFill>
              <a:schemeClr val="accent1"/>
            </a:solidFill>
            <a:latin typeface="Impact" panose="020B0806030902050204" pitchFamily="34" charset="0"/>
          </a:endParaRPr>
        </a:p>
      </dsp:txBody>
      <dsp:txXfrm>
        <a:off x="3017352" y="1460635"/>
        <a:ext cx="5994127" cy="1454405"/>
      </dsp:txXfrm>
    </dsp:sp>
    <dsp:sp modelId="{3E929AE3-29F1-437E-B2DA-D2E53A4CB552}">
      <dsp:nvSpPr>
        <dsp:cNvPr id="0" name=""/>
        <dsp:cNvSpPr/>
      </dsp:nvSpPr>
      <dsp:spPr>
        <a:xfrm>
          <a:off x="735492" y="3842902"/>
          <a:ext cx="1468181" cy="1404936"/>
        </a:xfrm>
        <a:prstGeom prst="arc">
          <a:avLst>
            <a:gd name="adj1" fmla="val 13200000"/>
            <a:gd name="adj2" fmla="val 19200000"/>
          </a:avLst>
        </a:pr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9D948F5-DAF6-48E7-8DAF-3EBF616913F9}">
      <dsp:nvSpPr>
        <dsp:cNvPr id="0" name=""/>
        <dsp:cNvSpPr/>
      </dsp:nvSpPr>
      <dsp:spPr>
        <a:xfrm>
          <a:off x="735492" y="3842902"/>
          <a:ext cx="1468181" cy="1404936"/>
        </a:xfrm>
        <a:prstGeom prst="arc">
          <a:avLst>
            <a:gd name="adj1" fmla="val 2400000"/>
            <a:gd name="adj2" fmla="val 8400000"/>
          </a:avLst>
        </a:pr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837BE68-B66F-4BCB-A188-ECAAF50D8750}">
      <dsp:nvSpPr>
        <dsp:cNvPr id="0" name=""/>
        <dsp:cNvSpPr/>
      </dsp:nvSpPr>
      <dsp:spPr>
        <a:xfrm>
          <a:off x="1402" y="4095790"/>
          <a:ext cx="2936362" cy="89915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s-CO" sz="2800" b="1" kern="1200" dirty="0">
              <a:solidFill>
                <a:schemeClr val="accent1"/>
              </a:solidFill>
              <a:latin typeface="Arial" panose="020B0604020202020204" pitchFamily="34" charset="0"/>
              <a:cs typeface="Arial" panose="020B0604020202020204" pitchFamily="34" charset="0"/>
            </a:rPr>
            <a:t>Articulo 29 C.P</a:t>
          </a:r>
        </a:p>
      </dsp:txBody>
      <dsp:txXfrm>
        <a:off x="1402" y="4095790"/>
        <a:ext cx="2936362" cy="899159"/>
      </dsp:txXfrm>
    </dsp:sp>
    <dsp:sp modelId="{8530A043-E3D2-44C4-9548-A0D1781ED0DC}">
      <dsp:nvSpPr>
        <dsp:cNvPr id="0" name=""/>
        <dsp:cNvSpPr/>
      </dsp:nvSpPr>
      <dsp:spPr>
        <a:xfrm>
          <a:off x="4337272" y="3842902"/>
          <a:ext cx="1761395" cy="1931194"/>
        </a:xfrm>
        <a:prstGeom prst="arc">
          <a:avLst>
            <a:gd name="adj1" fmla="val 13200000"/>
            <a:gd name="adj2" fmla="val 19200000"/>
          </a:avLst>
        </a:pr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F096F7-2AD9-4DC3-A946-82B34DD87C85}">
      <dsp:nvSpPr>
        <dsp:cNvPr id="0" name=""/>
        <dsp:cNvSpPr/>
      </dsp:nvSpPr>
      <dsp:spPr>
        <a:xfrm>
          <a:off x="4337272" y="3842902"/>
          <a:ext cx="1761395" cy="1931194"/>
        </a:xfrm>
        <a:prstGeom prst="arc">
          <a:avLst>
            <a:gd name="adj1" fmla="val 2400000"/>
            <a:gd name="adj2" fmla="val 8400000"/>
          </a:avLst>
        </a:pr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1B5CCAB-3FC9-49E6-BCEF-F058F7DC2E10}">
      <dsp:nvSpPr>
        <dsp:cNvPr id="0" name=""/>
        <dsp:cNvSpPr/>
      </dsp:nvSpPr>
      <dsp:spPr>
        <a:xfrm>
          <a:off x="3456574" y="4190517"/>
          <a:ext cx="3522790" cy="123596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Font typeface="Arial"/>
            <a:buNone/>
          </a:pPr>
          <a:r>
            <a:rPr lang="es-MX" sz="2400" b="1" kern="1200" spc="-180" dirty="0">
              <a:solidFill>
                <a:schemeClr val="accent1"/>
              </a:solidFill>
              <a:latin typeface="Arial" panose="020B0604020202020204" pitchFamily="34" charset="0"/>
              <a:cs typeface="Arial" panose="020B0604020202020204" pitchFamily="34" charset="0"/>
            </a:rPr>
            <a:t>Convención </a:t>
          </a:r>
          <a:r>
            <a:rPr lang="es-MX" sz="2400" b="1" kern="1200" spc="-75" dirty="0">
              <a:solidFill>
                <a:schemeClr val="accent1"/>
              </a:solidFill>
              <a:latin typeface="Arial" panose="020B0604020202020204" pitchFamily="34" charset="0"/>
              <a:cs typeface="Arial" panose="020B0604020202020204" pitchFamily="34" charset="0"/>
            </a:rPr>
            <a:t>Americana  </a:t>
          </a:r>
          <a:r>
            <a:rPr lang="es-MX" sz="2400" b="1" kern="1200" spc="-110" dirty="0">
              <a:solidFill>
                <a:schemeClr val="accent1"/>
              </a:solidFill>
              <a:latin typeface="Arial" panose="020B0604020202020204" pitchFamily="34" charset="0"/>
              <a:cs typeface="Arial" panose="020B0604020202020204" pitchFamily="34" charset="0"/>
            </a:rPr>
            <a:t>de </a:t>
          </a:r>
          <a:r>
            <a:rPr lang="es-MX" sz="2400" b="1" kern="1200" spc="10" dirty="0">
              <a:solidFill>
                <a:schemeClr val="accent1"/>
              </a:solidFill>
              <a:latin typeface="Arial" panose="020B0604020202020204" pitchFamily="34" charset="0"/>
              <a:cs typeface="Arial" panose="020B0604020202020204" pitchFamily="34" charset="0"/>
            </a:rPr>
            <a:t>DDHH </a:t>
          </a:r>
          <a:r>
            <a:rPr lang="es-MX" sz="2400" b="1" kern="1200" spc="40" dirty="0">
              <a:solidFill>
                <a:schemeClr val="accent1"/>
              </a:solidFill>
              <a:latin typeface="Arial" panose="020B0604020202020204" pitchFamily="34" charset="0"/>
              <a:cs typeface="Arial" panose="020B0604020202020204" pitchFamily="34" charset="0"/>
            </a:rPr>
            <a:t>(Art.</a:t>
          </a:r>
          <a:r>
            <a:rPr lang="es-MX" sz="2400" b="1" kern="1200" spc="-145" dirty="0">
              <a:solidFill>
                <a:schemeClr val="accent1"/>
              </a:solidFill>
              <a:latin typeface="Arial" panose="020B0604020202020204" pitchFamily="34" charset="0"/>
              <a:cs typeface="Arial" panose="020B0604020202020204" pitchFamily="34" charset="0"/>
            </a:rPr>
            <a:t> </a:t>
          </a:r>
          <a:r>
            <a:rPr lang="es-MX" sz="2400" b="1" kern="1200" spc="-10" dirty="0">
              <a:solidFill>
                <a:schemeClr val="accent1"/>
              </a:solidFill>
              <a:latin typeface="Arial" panose="020B0604020202020204" pitchFamily="34" charset="0"/>
              <a:cs typeface="Arial" panose="020B0604020202020204" pitchFamily="34" charset="0"/>
            </a:rPr>
            <a:t>8)</a:t>
          </a:r>
          <a:endParaRPr lang="es-CO" sz="2400" kern="1200" dirty="0">
            <a:solidFill>
              <a:schemeClr val="accent1"/>
            </a:solidFill>
            <a:latin typeface="Arial" panose="020B0604020202020204" pitchFamily="34" charset="0"/>
            <a:cs typeface="Arial" panose="020B0604020202020204" pitchFamily="34" charset="0"/>
          </a:endParaRPr>
        </a:p>
      </dsp:txBody>
      <dsp:txXfrm>
        <a:off x="3456574" y="4190517"/>
        <a:ext cx="3522790" cy="1235964"/>
      </dsp:txXfrm>
    </dsp:sp>
    <dsp:sp modelId="{EC33C910-2A39-4144-B06F-087628B57D27}">
      <dsp:nvSpPr>
        <dsp:cNvPr id="0" name=""/>
        <dsp:cNvSpPr/>
      </dsp:nvSpPr>
      <dsp:spPr>
        <a:xfrm>
          <a:off x="8630488" y="3842902"/>
          <a:ext cx="2264628" cy="2261688"/>
        </a:xfrm>
        <a:prstGeom prst="arc">
          <a:avLst>
            <a:gd name="adj1" fmla="val 13200000"/>
            <a:gd name="adj2" fmla="val 19200000"/>
          </a:avLst>
        </a:pr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597C4E5-B6AB-4D5B-B26F-0F4993D61D61}">
      <dsp:nvSpPr>
        <dsp:cNvPr id="0" name=""/>
        <dsp:cNvSpPr/>
      </dsp:nvSpPr>
      <dsp:spPr>
        <a:xfrm>
          <a:off x="8630488" y="3842902"/>
          <a:ext cx="2264628" cy="2261688"/>
        </a:xfrm>
        <a:prstGeom prst="arc">
          <a:avLst>
            <a:gd name="adj1" fmla="val 2400000"/>
            <a:gd name="adj2" fmla="val 8400000"/>
          </a:avLst>
        </a:pr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60A99F2-9B9A-4B14-8003-9A8DD3FDA662}">
      <dsp:nvSpPr>
        <dsp:cNvPr id="0" name=""/>
        <dsp:cNvSpPr/>
      </dsp:nvSpPr>
      <dsp:spPr>
        <a:xfrm>
          <a:off x="7498174" y="4250006"/>
          <a:ext cx="4529256" cy="144748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CO" sz="2400" b="1" kern="1200" spc="-250" dirty="0">
              <a:solidFill>
                <a:schemeClr val="accent1"/>
              </a:solidFill>
              <a:latin typeface="Arial"/>
              <a:cs typeface="Arial"/>
            </a:rPr>
            <a:t>Caso </a:t>
          </a:r>
          <a:r>
            <a:rPr lang="es-CO" sz="2400" b="1" i="0" kern="1200" spc="-195" dirty="0" err="1">
              <a:solidFill>
                <a:schemeClr val="accent1"/>
              </a:solidFill>
              <a:latin typeface="Arial"/>
              <a:cs typeface="Arial"/>
            </a:rPr>
            <a:t>Ivcher</a:t>
          </a:r>
          <a:r>
            <a:rPr lang="es-CO" sz="2400" b="1" i="0" kern="1200" spc="-484" dirty="0">
              <a:solidFill>
                <a:schemeClr val="accent1"/>
              </a:solidFill>
              <a:latin typeface="Arial"/>
              <a:cs typeface="Arial"/>
            </a:rPr>
            <a:t> </a:t>
          </a:r>
          <a:r>
            <a:rPr lang="es-CO" sz="2400" b="1" i="0" kern="1200" spc="-235" dirty="0" err="1">
              <a:solidFill>
                <a:schemeClr val="accent1"/>
              </a:solidFill>
              <a:latin typeface="Arial"/>
              <a:cs typeface="Arial"/>
            </a:rPr>
            <a:t>Bronstein</a:t>
          </a:r>
          <a:endParaRPr lang="es-CO" sz="2400" b="1" i="0" kern="1200" dirty="0">
            <a:solidFill>
              <a:schemeClr val="accent1"/>
            </a:solidFill>
            <a:latin typeface="Arial"/>
            <a:cs typeface="Arial"/>
          </a:endParaRPr>
        </a:p>
        <a:p>
          <a:pPr marL="0" lvl="0" indent="0" algn="ctr" defTabSz="1066800">
            <a:lnSpc>
              <a:spcPct val="90000"/>
            </a:lnSpc>
            <a:spcBef>
              <a:spcPct val="0"/>
            </a:spcBef>
            <a:spcAft>
              <a:spcPct val="35000"/>
            </a:spcAft>
            <a:buNone/>
          </a:pPr>
          <a:r>
            <a:rPr lang="es-MX" sz="2400" b="1" kern="1200" spc="-100" dirty="0">
              <a:solidFill>
                <a:schemeClr val="accent1"/>
              </a:solidFill>
              <a:latin typeface="Arial"/>
              <a:cs typeface="Arial"/>
            </a:rPr>
            <a:t>contra </a:t>
          </a:r>
          <a:r>
            <a:rPr lang="es-MX" sz="2400" b="1" kern="1200" spc="-60" dirty="0">
              <a:solidFill>
                <a:schemeClr val="accent1"/>
              </a:solidFill>
              <a:latin typeface="Arial"/>
              <a:cs typeface="Arial"/>
            </a:rPr>
            <a:t>Perú. </a:t>
          </a:r>
          <a:r>
            <a:rPr lang="es-MX" sz="2400" b="1" kern="1200" spc="-170" dirty="0">
              <a:solidFill>
                <a:schemeClr val="accent1"/>
              </a:solidFill>
              <a:latin typeface="Arial"/>
              <a:cs typeface="Arial"/>
            </a:rPr>
            <a:t>Sentencia  </a:t>
          </a:r>
          <a:r>
            <a:rPr lang="es-MX" sz="2400" b="1" kern="1200" spc="-85" dirty="0">
              <a:solidFill>
                <a:schemeClr val="accent1"/>
              </a:solidFill>
              <a:latin typeface="Arial"/>
              <a:cs typeface="Arial"/>
            </a:rPr>
            <a:t>del </a:t>
          </a:r>
          <a:r>
            <a:rPr lang="es-MX" sz="2400" b="1" kern="1200" spc="-5" dirty="0">
              <a:solidFill>
                <a:schemeClr val="accent1"/>
              </a:solidFill>
              <a:latin typeface="Arial"/>
              <a:cs typeface="Arial"/>
            </a:rPr>
            <a:t>6 </a:t>
          </a:r>
          <a:r>
            <a:rPr lang="es-MX" sz="2400" b="1" kern="1200" spc="-110" dirty="0">
              <a:solidFill>
                <a:schemeClr val="accent1"/>
              </a:solidFill>
              <a:latin typeface="Arial"/>
              <a:cs typeface="Arial"/>
            </a:rPr>
            <a:t>de </a:t>
          </a:r>
          <a:r>
            <a:rPr lang="es-MX" sz="2400" b="1" kern="1200" spc="-90" dirty="0">
              <a:solidFill>
                <a:schemeClr val="accent1"/>
              </a:solidFill>
              <a:latin typeface="Arial"/>
              <a:cs typeface="Arial"/>
            </a:rPr>
            <a:t>febrero </a:t>
          </a:r>
          <a:r>
            <a:rPr lang="es-MX" sz="2400" b="1" kern="1200" spc="-110" dirty="0">
              <a:solidFill>
                <a:schemeClr val="accent1"/>
              </a:solidFill>
              <a:latin typeface="Arial"/>
              <a:cs typeface="Arial"/>
            </a:rPr>
            <a:t>de</a:t>
          </a:r>
          <a:r>
            <a:rPr lang="es-MX" sz="2400" b="1" kern="1200" spc="-190" dirty="0">
              <a:solidFill>
                <a:schemeClr val="accent1"/>
              </a:solidFill>
              <a:latin typeface="Arial"/>
              <a:cs typeface="Arial"/>
            </a:rPr>
            <a:t> </a:t>
          </a:r>
          <a:r>
            <a:rPr lang="es-MX" sz="2400" b="1" kern="1200" spc="-80" dirty="0">
              <a:solidFill>
                <a:schemeClr val="accent1"/>
              </a:solidFill>
              <a:latin typeface="Arial"/>
              <a:cs typeface="Arial"/>
            </a:rPr>
            <a:t>2001.  </a:t>
          </a:r>
          <a:r>
            <a:rPr lang="es-MX" sz="2400" b="1" kern="1200" spc="-120" dirty="0">
              <a:solidFill>
                <a:schemeClr val="accent1"/>
              </a:solidFill>
              <a:latin typeface="Arial"/>
              <a:cs typeface="Arial"/>
            </a:rPr>
            <a:t>Corte</a:t>
          </a:r>
          <a:r>
            <a:rPr lang="es-MX" sz="2400" b="1" kern="1200" spc="-90" dirty="0">
              <a:solidFill>
                <a:schemeClr val="accent1"/>
              </a:solidFill>
              <a:latin typeface="Arial"/>
              <a:cs typeface="Arial"/>
            </a:rPr>
            <a:t> </a:t>
          </a:r>
          <a:r>
            <a:rPr lang="es-MX" sz="2400" b="1" kern="1200" spc="-45" dirty="0">
              <a:solidFill>
                <a:schemeClr val="accent1"/>
              </a:solidFill>
              <a:latin typeface="Arial"/>
              <a:cs typeface="Arial"/>
            </a:rPr>
            <a:t>Interamericana</a:t>
          </a:r>
          <a:endParaRPr lang="es-CO" sz="2400" b="1" kern="1200" dirty="0">
            <a:solidFill>
              <a:schemeClr val="accent1"/>
            </a:solidFill>
          </a:endParaRPr>
        </a:p>
      </dsp:txBody>
      <dsp:txXfrm>
        <a:off x="7498174" y="4250006"/>
        <a:ext cx="4529256" cy="14474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0D78EB-8BCB-4A2F-B511-D3B9366B8F22}">
      <dsp:nvSpPr>
        <dsp:cNvPr id="0" name=""/>
        <dsp:cNvSpPr/>
      </dsp:nvSpPr>
      <dsp:spPr>
        <a:xfrm>
          <a:off x="0" y="546364"/>
          <a:ext cx="2162968" cy="129778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Font typeface="Arial"/>
            <a:buNone/>
          </a:pPr>
          <a:r>
            <a:rPr lang="es-MX" sz="2300" b="1" kern="1200" spc="-175" dirty="0">
              <a:solidFill>
                <a:schemeClr val="tx1"/>
              </a:solidFill>
              <a:latin typeface="Arial"/>
              <a:cs typeface="Arial"/>
            </a:rPr>
            <a:t>Presunción </a:t>
          </a:r>
          <a:r>
            <a:rPr lang="es-MX" sz="2300" b="1" kern="1200" spc="-110" dirty="0">
              <a:solidFill>
                <a:schemeClr val="tx1"/>
              </a:solidFill>
              <a:latin typeface="Arial"/>
              <a:cs typeface="Arial"/>
            </a:rPr>
            <a:t>de</a:t>
          </a:r>
          <a:r>
            <a:rPr lang="es-MX" sz="2300" b="1" kern="1200" spc="-35" dirty="0">
              <a:solidFill>
                <a:schemeClr val="tx1"/>
              </a:solidFill>
              <a:latin typeface="Arial"/>
              <a:cs typeface="Arial"/>
            </a:rPr>
            <a:t> </a:t>
          </a:r>
          <a:r>
            <a:rPr lang="es-MX" sz="2300" b="1" kern="1200" spc="-150" dirty="0">
              <a:solidFill>
                <a:schemeClr val="tx1"/>
              </a:solidFill>
              <a:latin typeface="Arial"/>
              <a:cs typeface="Arial"/>
            </a:rPr>
            <a:t>inocencia</a:t>
          </a:r>
          <a:endParaRPr lang="es-CO" sz="2300" kern="1200" dirty="0">
            <a:solidFill>
              <a:schemeClr val="tx1"/>
            </a:solidFill>
          </a:endParaRPr>
        </a:p>
      </dsp:txBody>
      <dsp:txXfrm>
        <a:off x="0" y="546364"/>
        <a:ext cx="2162968" cy="1297781"/>
      </dsp:txXfrm>
    </dsp:sp>
    <dsp:sp modelId="{E9BA71BF-7EFA-4A38-9E9B-F0831E25D815}">
      <dsp:nvSpPr>
        <dsp:cNvPr id="0" name=""/>
        <dsp:cNvSpPr/>
      </dsp:nvSpPr>
      <dsp:spPr>
        <a:xfrm>
          <a:off x="2379265" y="546364"/>
          <a:ext cx="2162968" cy="129778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Font typeface="Arial"/>
            <a:buNone/>
          </a:pPr>
          <a:r>
            <a:rPr lang="es-MX" sz="2300" b="1" kern="1200" spc="-40" dirty="0">
              <a:solidFill>
                <a:schemeClr val="tx1"/>
              </a:solidFill>
              <a:latin typeface="Arial"/>
              <a:cs typeface="Arial"/>
            </a:rPr>
            <a:t>In </a:t>
          </a:r>
          <a:r>
            <a:rPr lang="es-MX" sz="2300" b="1" kern="1200" spc="-90" dirty="0">
              <a:solidFill>
                <a:schemeClr val="tx1"/>
              </a:solidFill>
              <a:latin typeface="Arial"/>
              <a:cs typeface="Arial"/>
            </a:rPr>
            <a:t>dubio </a:t>
          </a:r>
          <a:r>
            <a:rPr lang="es-MX" sz="2300" b="1" kern="1200" spc="-100" dirty="0">
              <a:solidFill>
                <a:schemeClr val="tx1"/>
              </a:solidFill>
              <a:latin typeface="Arial"/>
              <a:cs typeface="Arial"/>
            </a:rPr>
            <a:t>pro</a:t>
          </a:r>
          <a:r>
            <a:rPr lang="es-MX" sz="2300" b="1" kern="1200" spc="-105" dirty="0">
              <a:solidFill>
                <a:schemeClr val="tx1"/>
              </a:solidFill>
              <a:latin typeface="Arial"/>
              <a:cs typeface="Arial"/>
            </a:rPr>
            <a:t> reo,</a:t>
          </a:r>
          <a:endParaRPr lang="es-CO" sz="2300" kern="1200" dirty="0">
            <a:solidFill>
              <a:schemeClr val="tx1"/>
            </a:solidFill>
          </a:endParaRPr>
        </a:p>
      </dsp:txBody>
      <dsp:txXfrm>
        <a:off x="2379265" y="546364"/>
        <a:ext cx="2162968" cy="1297781"/>
      </dsp:txXfrm>
    </dsp:sp>
    <dsp:sp modelId="{7C4F5D8F-8C35-49D2-81C6-A60E561824CD}">
      <dsp:nvSpPr>
        <dsp:cNvPr id="0" name=""/>
        <dsp:cNvSpPr/>
      </dsp:nvSpPr>
      <dsp:spPr>
        <a:xfrm>
          <a:off x="4758531" y="546364"/>
          <a:ext cx="2162968" cy="129778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MX" sz="2300" b="1" kern="1200" spc="-135" dirty="0">
              <a:solidFill>
                <a:schemeClr val="tx1"/>
              </a:solidFill>
              <a:latin typeface="Arial"/>
              <a:cs typeface="Arial"/>
            </a:rPr>
            <a:t>Contradicción </a:t>
          </a:r>
          <a:r>
            <a:rPr lang="es-MX" sz="2300" b="1" kern="1200" spc="-55" dirty="0">
              <a:solidFill>
                <a:schemeClr val="tx1"/>
              </a:solidFill>
              <a:latin typeface="Arial"/>
              <a:cs typeface="Arial"/>
            </a:rPr>
            <a:t>y </a:t>
          </a:r>
          <a:r>
            <a:rPr lang="es-MX" sz="2300" b="1" kern="1200" spc="-110" dirty="0">
              <a:solidFill>
                <a:schemeClr val="tx1"/>
              </a:solidFill>
              <a:latin typeface="Arial"/>
              <a:cs typeface="Arial"/>
            </a:rPr>
            <a:t> </a:t>
          </a:r>
          <a:r>
            <a:rPr lang="es-MX" sz="2300" b="1" kern="1200" spc="-135" dirty="0">
              <a:solidFill>
                <a:schemeClr val="tx1"/>
              </a:solidFill>
              <a:latin typeface="Arial"/>
              <a:cs typeface="Arial"/>
            </a:rPr>
            <a:t>controversia </a:t>
          </a:r>
          <a:r>
            <a:rPr lang="es-MX" sz="2300" b="1" kern="1200" spc="-110" dirty="0">
              <a:solidFill>
                <a:schemeClr val="tx1"/>
              </a:solidFill>
              <a:latin typeface="Arial"/>
              <a:cs typeface="Arial"/>
            </a:rPr>
            <a:t>de </a:t>
          </a:r>
          <a:r>
            <a:rPr lang="es-MX" sz="2300" b="1" kern="1200" spc="-175" dirty="0">
              <a:solidFill>
                <a:schemeClr val="tx1"/>
              </a:solidFill>
              <a:latin typeface="Arial"/>
              <a:cs typeface="Arial"/>
            </a:rPr>
            <a:t>las  </a:t>
          </a:r>
          <a:r>
            <a:rPr lang="es-MX" sz="2300" b="1" kern="1200" spc="-110" dirty="0">
              <a:solidFill>
                <a:schemeClr val="tx1"/>
              </a:solidFill>
              <a:latin typeface="Arial"/>
              <a:cs typeface="Arial"/>
            </a:rPr>
            <a:t>pruebas,</a:t>
          </a:r>
          <a:endParaRPr lang="es-CO" sz="2300" kern="1200" dirty="0">
            <a:solidFill>
              <a:schemeClr val="tx1"/>
            </a:solidFill>
          </a:endParaRPr>
        </a:p>
      </dsp:txBody>
      <dsp:txXfrm>
        <a:off x="4758531" y="546364"/>
        <a:ext cx="2162968" cy="1297781"/>
      </dsp:txXfrm>
    </dsp:sp>
    <dsp:sp modelId="{953DFF25-4081-4343-B26D-C8C9849AD998}">
      <dsp:nvSpPr>
        <dsp:cNvPr id="0" name=""/>
        <dsp:cNvSpPr/>
      </dsp:nvSpPr>
      <dsp:spPr>
        <a:xfrm>
          <a:off x="0" y="2060442"/>
          <a:ext cx="2162968" cy="129778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Font typeface="Arial"/>
            <a:buNone/>
          </a:pPr>
          <a:r>
            <a:rPr lang="es-MX" sz="2300" b="1" kern="1200" spc="-35" dirty="0">
              <a:solidFill>
                <a:schemeClr val="tx1"/>
              </a:solidFill>
              <a:latin typeface="Arial"/>
              <a:cs typeface="Arial"/>
            </a:rPr>
            <a:t>Imparcialidad</a:t>
          </a:r>
          <a:endParaRPr lang="es-CO" sz="2300" kern="1200" dirty="0">
            <a:solidFill>
              <a:schemeClr val="tx1"/>
            </a:solidFill>
          </a:endParaRPr>
        </a:p>
      </dsp:txBody>
      <dsp:txXfrm>
        <a:off x="0" y="2060442"/>
        <a:ext cx="2162968" cy="1297781"/>
      </dsp:txXfrm>
    </dsp:sp>
    <dsp:sp modelId="{E0F7343B-1D5F-4C2B-9F0A-219A74BF3AB4}">
      <dsp:nvSpPr>
        <dsp:cNvPr id="0" name=""/>
        <dsp:cNvSpPr/>
      </dsp:nvSpPr>
      <dsp:spPr>
        <a:xfrm>
          <a:off x="2379265" y="2060442"/>
          <a:ext cx="2162968" cy="129778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SzPct val="94915"/>
            <a:buFont typeface="Arial"/>
            <a:buNone/>
          </a:pPr>
          <a:r>
            <a:rPr lang="es-MX" sz="2300" b="1" i="1" kern="1200" spc="-80" dirty="0" err="1">
              <a:solidFill>
                <a:schemeClr val="tx1"/>
              </a:solidFill>
              <a:latin typeface="Arial"/>
              <a:cs typeface="Arial"/>
            </a:rPr>
            <a:t>Nulla</a:t>
          </a:r>
          <a:r>
            <a:rPr lang="es-MX" sz="2300" b="1" i="1" kern="1200" spc="-80" dirty="0">
              <a:solidFill>
                <a:schemeClr val="tx1"/>
              </a:solidFill>
              <a:latin typeface="Arial"/>
              <a:cs typeface="Arial"/>
            </a:rPr>
            <a:t> </a:t>
          </a:r>
          <a:r>
            <a:rPr lang="es-MX" sz="2300" b="1" i="1" kern="1200" spc="-185" dirty="0" err="1">
              <a:solidFill>
                <a:schemeClr val="tx1"/>
              </a:solidFill>
              <a:latin typeface="Arial"/>
              <a:cs typeface="Arial"/>
            </a:rPr>
            <a:t>poena</a:t>
          </a:r>
          <a:r>
            <a:rPr lang="es-MX" sz="2300" b="1" i="1" kern="1200" spc="-185" dirty="0">
              <a:solidFill>
                <a:schemeClr val="tx1"/>
              </a:solidFill>
              <a:latin typeface="Arial"/>
              <a:cs typeface="Arial"/>
            </a:rPr>
            <a:t> </a:t>
          </a:r>
          <a:r>
            <a:rPr lang="es-MX" sz="2300" b="1" i="1" kern="1200" spc="-290" dirty="0">
              <a:solidFill>
                <a:schemeClr val="tx1"/>
              </a:solidFill>
              <a:latin typeface="Arial"/>
              <a:cs typeface="Arial"/>
            </a:rPr>
            <a:t>sine</a:t>
          </a:r>
          <a:r>
            <a:rPr lang="es-MX" sz="2300" b="1" i="1" kern="1200" spc="-65" dirty="0">
              <a:solidFill>
                <a:schemeClr val="tx1"/>
              </a:solidFill>
              <a:latin typeface="Arial"/>
              <a:cs typeface="Arial"/>
            </a:rPr>
            <a:t> </a:t>
          </a:r>
          <a:r>
            <a:rPr lang="es-MX" sz="2300" b="1" i="1" kern="1200" spc="-195" dirty="0">
              <a:solidFill>
                <a:schemeClr val="tx1"/>
              </a:solidFill>
              <a:latin typeface="Arial"/>
              <a:cs typeface="Arial"/>
            </a:rPr>
            <a:t>lege</a:t>
          </a:r>
          <a:endParaRPr lang="es-CO" sz="2300" kern="1200" dirty="0">
            <a:solidFill>
              <a:schemeClr val="tx1"/>
            </a:solidFill>
          </a:endParaRPr>
        </a:p>
      </dsp:txBody>
      <dsp:txXfrm>
        <a:off x="2379265" y="2060442"/>
        <a:ext cx="2162968" cy="1297781"/>
      </dsp:txXfrm>
    </dsp:sp>
    <dsp:sp modelId="{7F6F163B-B6E7-41E5-A79E-E1C91AFAE139}">
      <dsp:nvSpPr>
        <dsp:cNvPr id="0" name=""/>
        <dsp:cNvSpPr/>
      </dsp:nvSpPr>
      <dsp:spPr>
        <a:xfrm>
          <a:off x="4758531" y="2060442"/>
          <a:ext cx="2162968" cy="129778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SzPct val="94915"/>
            <a:buFont typeface="Arial"/>
            <a:buNone/>
          </a:pPr>
          <a:r>
            <a:rPr lang="es-MX" sz="2300" b="1" i="1" kern="1200" spc="-200" dirty="0">
              <a:solidFill>
                <a:schemeClr val="tx1"/>
              </a:solidFill>
              <a:latin typeface="Arial"/>
              <a:cs typeface="Arial"/>
            </a:rPr>
            <a:t>Non </a:t>
          </a:r>
          <a:r>
            <a:rPr lang="es-MX" sz="2300" b="1" i="1" kern="1200" spc="-285" dirty="0">
              <a:solidFill>
                <a:schemeClr val="tx1"/>
              </a:solidFill>
              <a:latin typeface="Arial"/>
              <a:cs typeface="Arial"/>
            </a:rPr>
            <a:t>bis </a:t>
          </a:r>
          <a:r>
            <a:rPr lang="es-MX" sz="2300" b="1" i="1" kern="1200" spc="-135" dirty="0">
              <a:solidFill>
                <a:schemeClr val="tx1"/>
              </a:solidFill>
              <a:latin typeface="Arial"/>
              <a:cs typeface="Arial"/>
            </a:rPr>
            <a:t>in</a:t>
          </a:r>
          <a:r>
            <a:rPr lang="es-MX" sz="2300" b="1" i="1" kern="1200" spc="-425" dirty="0">
              <a:solidFill>
                <a:schemeClr val="tx1"/>
              </a:solidFill>
              <a:latin typeface="Arial"/>
              <a:cs typeface="Arial"/>
            </a:rPr>
            <a:t> </a:t>
          </a:r>
          <a:r>
            <a:rPr lang="es-MX" sz="2300" b="1" i="1" kern="1200" spc="-160" dirty="0">
              <a:solidFill>
                <a:schemeClr val="tx1"/>
              </a:solidFill>
              <a:latin typeface="Arial"/>
              <a:cs typeface="Arial"/>
            </a:rPr>
            <a:t>ídem</a:t>
          </a:r>
          <a:endParaRPr lang="es-CO" sz="2300" kern="1200" dirty="0">
            <a:solidFill>
              <a:schemeClr val="tx1"/>
            </a:solidFill>
          </a:endParaRPr>
        </a:p>
      </dsp:txBody>
      <dsp:txXfrm>
        <a:off x="4758531" y="2060442"/>
        <a:ext cx="2162968" cy="1297781"/>
      </dsp:txXfrm>
    </dsp:sp>
    <dsp:sp modelId="{A187F02F-80DE-428E-A94F-2A0CB7CAA788}">
      <dsp:nvSpPr>
        <dsp:cNvPr id="0" name=""/>
        <dsp:cNvSpPr/>
      </dsp:nvSpPr>
      <dsp:spPr>
        <a:xfrm>
          <a:off x="2379265" y="3574521"/>
          <a:ext cx="2162968" cy="129778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Font typeface="Arial"/>
            <a:buNone/>
          </a:pPr>
          <a:r>
            <a:rPr lang="es-MX" sz="2300" b="1" kern="1200" spc="-254" dirty="0">
              <a:solidFill>
                <a:schemeClr val="tx1"/>
              </a:solidFill>
              <a:latin typeface="Arial"/>
              <a:cs typeface="Arial"/>
            </a:rPr>
            <a:t>Cosa</a:t>
          </a:r>
          <a:r>
            <a:rPr lang="es-MX" sz="2300" b="1" kern="1200" spc="-75" dirty="0">
              <a:solidFill>
                <a:schemeClr val="tx1"/>
              </a:solidFill>
              <a:latin typeface="Arial"/>
              <a:cs typeface="Arial"/>
            </a:rPr>
            <a:t> </a:t>
          </a:r>
          <a:r>
            <a:rPr lang="es-MX" sz="2300" b="1" kern="1200" spc="-30" dirty="0">
              <a:solidFill>
                <a:schemeClr val="tx1"/>
              </a:solidFill>
              <a:latin typeface="Arial"/>
              <a:cs typeface="Arial"/>
            </a:rPr>
            <a:t>juzgada</a:t>
          </a:r>
          <a:endParaRPr lang="es-CO" sz="2300" kern="1200" dirty="0">
            <a:solidFill>
              <a:schemeClr val="tx1"/>
            </a:solidFill>
          </a:endParaRPr>
        </a:p>
      </dsp:txBody>
      <dsp:txXfrm>
        <a:off x="2379265" y="3574521"/>
        <a:ext cx="2162968" cy="12977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ADACE6-B81D-424B-8211-693EC868B773}">
      <dsp:nvSpPr>
        <dsp:cNvPr id="0" name=""/>
        <dsp:cNvSpPr/>
      </dsp:nvSpPr>
      <dsp:spPr>
        <a:xfrm>
          <a:off x="0" y="0"/>
          <a:ext cx="4210921" cy="85562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ES" sz="2200" kern="1200" dirty="0">
              <a:solidFill>
                <a:schemeClr val="tx1"/>
              </a:solidFill>
            </a:rPr>
            <a:t>La prohibición de la </a:t>
          </a:r>
          <a:r>
            <a:rPr lang="es-ES" sz="2200" kern="1200" dirty="0" err="1">
              <a:solidFill>
                <a:schemeClr val="tx1"/>
              </a:solidFill>
            </a:rPr>
            <a:t>reformatio</a:t>
          </a:r>
          <a:r>
            <a:rPr lang="es-ES" sz="2200" kern="1200" dirty="0">
              <a:solidFill>
                <a:schemeClr val="tx1"/>
              </a:solidFill>
            </a:rPr>
            <a:t> in  </a:t>
          </a:r>
          <a:r>
            <a:rPr lang="es-ES" sz="2200" kern="1200" dirty="0" err="1">
              <a:solidFill>
                <a:schemeClr val="tx1"/>
              </a:solidFill>
            </a:rPr>
            <a:t>pejus</a:t>
          </a:r>
          <a:r>
            <a:rPr lang="es-ES" sz="2200" kern="1200" dirty="0">
              <a:solidFill>
                <a:schemeClr val="tx1"/>
              </a:solidFill>
            </a:rPr>
            <a:t>.</a:t>
          </a:r>
          <a:endParaRPr lang="es-CO" sz="2200" kern="1200" dirty="0">
            <a:solidFill>
              <a:schemeClr val="tx1"/>
            </a:solidFill>
          </a:endParaRPr>
        </a:p>
      </dsp:txBody>
      <dsp:txXfrm>
        <a:off x="25060" y="25060"/>
        <a:ext cx="3187525" cy="805506"/>
      </dsp:txXfrm>
    </dsp:sp>
    <dsp:sp modelId="{E019AC38-355C-4364-BAED-F0FAB5F9C317}">
      <dsp:nvSpPr>
        <dsp:cNvPr id="0" name=""/>
        <dsp:cNvSpPr/>
      </dsp:nvSpPr>
      <dsp:spPr>
        <a:xfrm>
          <a:off x="314451" y="974463"/>
          <a:ext cx="4210921" cy="85562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ES" sz="2200" kern="1200" dirty="0">
              <a:solidFill>
                <a:schemeClr val="tx1"/>
              </a:solidFill>
            </a:rPr>
            <a:t>El principio de cosa juzgada</a:t>
          </a:r>
          <a:endParaRPr lang="es-CO" sz="2200" kern="1200" dirty="0">
            <a:solidFill>
              <a:schemeClr val="tx1"/>
            </a:solidFill>
          </a:endParaRPr>
        </a:p>
      </dsp:txBody>
      <dsp:txXfrm>
        <a:off x="339511" y="999523"/>
        <a:ext cx="3290192" cy="805506"/>
      </dsp:txXfrm>
    </dsp:sp>
    <dsp:sp modelId="{76B68C73-9270-41C8-A7CC-4718A85615AB}">
      <dsp:nvSpPr>
        <dsp:cNvPr id="0" name=""/>
        <dsp:cNvSpPr/>
      </dsp:nvSpPr>
      <dsp:spPr>
        <a:xfrm>
          <a:off x="628903" y="1948927"/>
          <a:ext cx="4210921" cy="85562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CO" sz="2200" kern="1200" dirty="0">
              <a:solidFill>
                <a:schemeClr val="tx1"/>
              </a:solidFill>
            </a:rPr>
            <a:t>El principio de non bis in </a:t>
          </a:r>
          <a:r>
            <a:rPr lang="es-CO" sz="2200" kern="1200" dirty="0" err="1">
              <a:solidFill>
                <a:schemeClr val="tx1"/>
              </a:solidFill>
            </a:rPr>
            <a:t>idem</a:t>
          </a:r>
          <a:endParaRPr lang="es-CO" sz="2200" kern="1200" dirty="0">
            <a:solidFill>
              <a:schemeClr val="tx1"/>
            </a:solidFill>
          </a:endParaRPr>
        </a:p>
      </dsp:txBody>
      <dsp:txXfrm>
        <a:off x="653963" y="1973987"/>
        <a:ext cx="3290192" cy="805506"/>
      </dsp:txXfrm>
    </dsp:sp>
    <dsp:sp modelId="{051AF374-4FBA-4C95-85DB-0DE5006150E1}">
      <dsp:nvSpPr>
        <dsp:cNvPr id="0" name=""/>
        <dsp:cNvSpPr/>
      </dsp:nvSpPr>
      <dsp:spPr>
        <a:xfrm>
          <a:off x="943355" y="2923391"/>
          <a:ext cx="4210921" cy="85562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CO" sz="2200" kern="1200" dirty="0">
              <a:solidFill>
                <a:schemeClr val="tx1"/>
              </a:solidFill>
            </a:rPr>
            <a:t>El principio de imparcialidad</a:t>
          </a:r>
        </a:p>
      </dsp:txBody>
      <dsp:txXfrm>
        <a:off x="968415" y="2948451"/>
        <a:ext cx="3290192" cy="805506"/>
      </dsp:txXfrm>
    </dsp:sp>
    <dsp:sp modelId="{1B7F54BA-049D-4C6F-BCCB-26CD9D6EDC09}">
      <dsp:nvSpPr>
        <dsp:cNvPr id="0" name=""/>
        <dsp:cNvSpPr/>
      </dsp:nvSpPr>
      <dsp:spPr>
        <a:xfrm>
          <a:off x="1257807" y="3897855"/>
          <a:ext cx="4210921" cy="85562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CO" sz="2200" kern="1200" dirty="0">
              <a:solidFill>
                <a:schemeClr val="tx1"/>
              </a:solidFill>
            </a:rPr>
            <a:t>La presunción de inocencia</a:t>
          </a:r>
        </a:p>
      </dsp:txBody>
      <dsp:txXfrm>
        <a:off x="1282867" y="3922915"/>
        <a:ext cx="3290192" cy="805506"/>
      </dsp:txXfrm>
    </dsp:sp>
    <dsp:sp modelId="{FB459620-5E7A-4F2F-AA57-883631ABE63F}">
      <dsp:nvSpPr>
        <dsp:cNvPr id="0" name=""/>
        <dsp:cNvSpPr/>
      </dsp:nvSpPr>
      <dsp:spPr>
        <a:xfrm>
          <a:off x="3654763" y="625082"/>
          <a:ext cx="556157" cy="556157"/>
        </a:xfrm>
        <a:prstGeom prst="downArrow">
          <a:avLst>
            <a:gd name="adj1" fmla="val 55000"/>
            <a:gd name="adj2" fmla="val 45000"/>
          </a:avLst>
        </a:prstGeom>
        <a:solidFill>
          <a:schemeClr val="accent1"/>
        </a:solidFill>
        <a:ln w="19050" cap="flat" cmpd="sng" algn="ctr">
          <a:solidFill>
            <a:schemeClr val="lt1"/>
          </a:solidFill>
          <a:prstDash val="solid"/>
          <a:miter lim="800000"/>
        </a:ln>
        <a:effectLst/>
      </dsp:spPr>
      <dsp:style>
        <a:lnRef idx="3">
          <a:schemeClr val="lt1"/>
        </a:lnRef>
        <a:fillRef idx="1">
          <a:schemeClr val="accent1"/>
        </a:fillRef>
        <a:effectRef idx="1">
          <a:schemeClr val="accent1"/>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s-CO" sz="2500" kern="1200"/>
        </a:p>
      </dsp:txBody>
      <dsp:txXfrm>
        <a:off x="3779898" y="625082"/>
        <a:ext cx="305887" cy="418508"/>
      </dsp:txXfrm>
    </dsp:sp>
    <dsp:sp modelId="{1C038994-867E-4B89-A6CF-796E4CEA89D4}">
      <dsp:nvSpPr>
        <dsp:cNvPr id="0" name=""/>
        <dsp:cNvSpPr/>
      </dsp:nvSpPr>
      <dsp:spPr>
        <a:xfrm>
          <a:off x="3969215" y="1599546"/>
          <a:ext cx="556157" cy="556157"/>
        </a:xfrm>
        <a:prstGeom prst="downArrow">
          <a:avLst>
            <a:gd name="adj1" fmla="val 55000"/>
            <a:gd name="adj2" fmla="val 45000"/>
          </a:avLst>
        </a:prstGeom>
        <a:solidFill>
          <a:schemeClr val="accent1"/>
        </a:solidFill>
        <a:ln w="19050" cap="flat" cmpd="sng" algn="ctr">
          <a:solidFill>
            <a:schemeClr val="lt1"/>
          </a:solidFill>
          <a:prstDash val="solid"/>
          <a:miter lim="800000"/>
        </a:ln>
        <a:effectLst/>
      </dsp:spPr>
      <dsp:style>
        <a:lnRef idx="3">
          <a:schemeClr val="lt1"/>
        </a:lnRef>
        <a:fillRef idx="1">
          <a:schemeClr val="accent1"/>
        </a:fillRef>
        <a:effectRef idx="1">
          <a:schemeClr val="accent1"/>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s-CO" sz="2500" kern="1200"/>
        </a:p>
      </dsp:txBody>
      <dsp:txXfrm>
        <a:off x="4094350" y="1599546"/>
        <a:ext cx="305887" cy="418508"/>
      </dsp:txXfrm>
    </dsp:sp>
    <dsp:sp modelId="{36C86409-BE3B-4FBC-A004-3A3FD5766409}">
      <dsp:nvSpPr>
        <dsp:cNvPr id="0" name=""/>
        <dsp:cNvSpPr/>
      </dsp:nvSpPr>
      <dsp:spPr>
        <a:xfrm>
          <a:off x="4283667" y="2559750"/>
          <a:ext cx="556157" cy="556157"/>
        </a:xfrm>
        <a:prstGeom prst="downArrow">
          <a:avLst>
            <a:gd name="adj1" fmla="val 55000"/>
            <a:gd name="adj2" fmla="val 45000"/>
          </a:avLst>
        </a:prstGeom>
        <a:solidFill>
          <a:schemeClr val="accent1"/>
        </a:solidFill>
        <a:ln w="19050" cap="flat" cmpd="sng" algn="ctr">
          <a:solidFill>
            <a:schemeClr val="lt1"/>
          </a:solidFill>
          <a:prstDash val="solid"/>
          <a:miter lim="800000"/>
        </a:ln>
        <a:effectLst/>
      </dsp:spPr>
      <dsp:style>
        <a:lnRef idx="3">
          <a:schemeClr val="lt1"/>
        </a:lnRef>
        <a:fillRef idx="1">
          <a:schemeClr val="accent1"/>
        </a:fillRef>
        <a:effectRef idx="1">
          <a:schemeClr val="accent1"/>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s-CO" sz="2500" kern="1200"/>
        </a:p>
      </dsp:txBody>
      <dsp:txXfrm>
        <a:off x="4408802" y="2559750"/>
        <a:ext cx="305887" cy="418508"/>
      </dsp:txXfrm>
    </dsp:sp>
    <dsp:sp modelId="{21171871-607F-44FB-9510-4EA8810FC6C6}">
      <dsp:nvSpPr>
        <dsp:cNvPr id="0" name=""/>
        <dsp:cNvSpPr/>
      </dsp:nvSpPr>
      <dsp:spPr>
        <a:xfrm>
          <a:off x="4598119" y="3543720"/>
          <a:ext cx="556157" cy="556157"/>
        </a:xfrm>
        <a:prstGeom prst="downArrow">
          <a:avLst>
            <a:gd name="adj1" fmla="val 55000"/>
            <a:gd name="adj2" fmla="val 45000"/>
          </a:avLst>
        </a:prstGeom>
        <a:solidFill>
          <a:schemeClr val="accent1"/>
        </a:solidFill>
        <a:ln w="19050" cap="flat" cmpd="sng" algn="ctr">
          <a:solidFill>
            <a:schemeClr val="lt1"/>
          </a:solidFill>
          <a:prstDash val="solid"/>
          <a:miter lim="800000"/>
        </a:ln>
        <a:effectLst/>
      </dsp:spPr>
      <dsp:style>
        <a:lnRef idx="3">
          <a:schemeClr val="lt1"/>
        </a:lnRef>
        <a:fillRef idx="1">
          <a:schemeClr val="accent1"/>
        </a:fillRef>
        <a:effectRef idx="1">
          <a:schemeClr val="accent1"/>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s-CO" sz="2500" kern="1200"/>
        </a:p>
      </dsp:txBody>
      <dsp:txXfrm>
        <a:off x="4723254" y="3543720"/>
        <a:ext cx="305887" cy="4185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AC7203-B004-419A-93B4-F14E9B2E98EB}">
      <dsp:nvSpPr>
        <dsp:cNvPr id="0" name=""/>
        <dsp:cNvSpPr/>
      </dsp:nvSpPr>
      <dsp:spPr>
        <a:xfrm>
          <a:off x="0" y="0"/>
          <a:ext cx="4374983" cy="104576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s-ES" sz="1900" kern="1200" dirty="0">
              <a:solidFill>
                <a:schemeClr val="tx1"/>
              </a:solidFill>
            </a:rPr>
            <a:t>El principio de la doble instancia</a:t>
          </a:r>
          <a:endParaRPr lang="es-CO" sz="1900" kern="1200" dirty="0">
            <a:solidFill>
              <a:schemeClr val="tx1"/>
            </a:solidFill>
          </a:endParaRPr>
        </a:p>
      </dsp:txBody>
      <dsp:txXfrm>
        <a:off x="30629" y="30629"/>
        <a:ext cx="3158153" cy="984508"/>
      </dsp:txXfrm>
    </dsp:sp>
    <dsp:sp modelId="{D08062A9-7012-4159-B846-92348AE9ED8A}">
      <dsp:nvSpPr>
        <dsp:cNvPr id="0" name=""/>
        <dsp:cNvSpPr/>
      </dsp:nvSpPr>
      <dsp:spPr>
        <a:xfrm>
          <a:off x="366404" y="1235905"/>
          <a:ext cx="4374983" cy="104576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s-ES" sz="1900" kern="1200" dirty="0">
              <a:solidFill>
                <a:schemeClr val="tx1"/>
              </a:solidFill>
            </a:rPr>
            <a:t>Derecho de Defensa, derecho de contradicción y controversia de la prueba</a:t>
          </a:r>
          <a:endParaRPr lang="es-CO" sz="1900" kern="1200" dirty="0">
            <a:solidFill>
              <a:schemeClr val="tx1"/>
            </a:solidFill>
          </a:endParaRPr>
        </a:p>
      </dsp:txBody>
      <dsp:txXfrm>
        <a:off x="397033" y="1266534"/>
        <a:ext cx="3267572" cy="984508"/>
      </dsp:txXfrm>
    </dsp:sp>
    <dsp:sp modelId="{6C92650F-50E3-490B-9685-2A978CFF2CEB}">
      <dsp:nvSpPr>
        <dsp:cNvPr id="0" name=""/>
        <dsp:cNvSpPr/>
      </dsp:nvSpPr>
      <dsp:spPr>
        <a:xfrm>
          <a:off x="727340" y="2471810"/>
          <a:ext cx="4374983" cy="104576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s-CO" sz="1900" kern="1200" dirty="0">
              <a:solidFill>
                <a:schemeClr val="tx1"/>
              </a:solidFill>
            </a:rPr>
            <a:t>El principio de publicidad</a:t>
          </a:r>
        </a:p>
      </dsp:txBody>
      <dsp:txXfrm>
        <a:off x="757969" y="2502439"/>
        <a:ext cx="3273041" cy="984508"/>
      </dsp:txXfrm>
    </dsp:sp>
    <dsp:sp modelId="{478D450E-DDF4-4C3D-A70C-B71C0C2352CC}">
      <dsp:nvSpPr>
        <dsp:cNvPr id="0" name=""/>
        <dsp:cNvSpPr/>
      </dsp:nvSpPr>
      <dsp:spPr>
        <a:xfrm>
          <a:off x="1093745" y="3707715"/>
          <a:ext cx="4374983" cy="104576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s-ES" sz="1900" kern="1200" dirty="0">
              <a:solidFill>
                <a:schemeClr val="tx1"/>
              </a:solidFill>
            </a:rPr>
            <a:t>El principio de legalidad de la falta y de la sanción disciplinaria</a:t>
          </a:r>
          <a:endParaRPr lang="es-CO" sz="1900" kern="1200" dirty="0">
            <a:solidFill>
              <a:schemeClr val="tx1"/>
            </a:solidFill>
          </a:endParaRPr>
        </a:p>
      </dsp:txBody>
      <dsp:txXfrm>
        <a:off x="1124374" y="3738344"/>
        <a:ext cx="3267572" cy="984508"/>
      </dsp:txXfrm>
    </dsp:sp>
    <dsp:sp modelId="{544579FB-3685-48F9-A0D7-067F2A5D8079}">
      <dsp:nvSpPr>
        <dsp:cNvPr id="0" name=""/>
        <dsp:cNvSpPr/>
      </dsp:nvSpPr>
      <dsp:spPr>
        <a:xfrm>
          <a:off x="3695235" y="800961"/>
          <a:ext cx="679747" cy="679747"/>
        </a:xfrm>
        <a:prstGeom prst="downArrow">
          <a:avLst>
            <a:gd name="adj1" fmla="val 55000"/>
            <a:gd name="adj2" fmla="val 45000"/>
          </a:avLst>
        </a:prstGeom>
        <a:solidFill>
          <a:schemeClr val="accent1"/>
        </a:solidFill>
        <a:ln w="19050" cap="flat" cmpd="sng" algn="ctr">
          <a:solidFill>
            <a:schemeClr val="lt1"/>
          </a:solidFill>
          <a:prstDash val="solid"/>
          <a:miter lim="800000"/>
        </a:ln>
        <a:effectLst/>
      </dsp:spPr>
      <dsp:style>
        <a:lnRef idx="3">
          <a:schemeClr val="lt1"/>
        </a:lnRef>
        <a:fillRef idx="1">
          <a:schemeClr val="accent1"/>
        </a:fillRef>
        <a:effectRef idx="1">
          <a:schemeClr val="accent1"/>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s-CO" sz="3100" kern="1200"/>
        </a:p>
      </dsp:txBody>
      <dsp:txXfrm>
        <a:off x="3848178" y="800961"/>
        <a:ext cx="373861" cy="511510"/>
      </dsp:txXfrm>
    </dsp:sp>
    <dsp:sp modelId="{C9A20AB9-4DE6-40CF-94A2-1399EEE01E7D}">
      <dsp:nvSpPr>
        <dsp:cNvPr id="0" name=""/>
        <dsp:cNvSpPr/>
      </dsp:nvSpPr>
      <dsp:spPr>
        <a:xfrm>
          <a:off x="4061640" y="2036867"/>
          <a:ext cx="679747" cy="679747"/>
        </a:xfrm>
        <a:prstGeom prst="downArrow">
          <a:avLst>
            <a:gd name="adj1" fmla="val 55000"/>
            <a:gd name="adj2" fmla="val 45000"/>
          </a:avLst>
        </a:prstGeom>
        <a:solidFill>
          <a:schemeClr val="accent1"/>
        </a:solidFill>
        <a:ln w="19050" cap="flat" cmpd="sng" algn="ctr">
          <a:solidFill>
            <a:schemeClr val="lt1"/>
          </a:solidFill>
          <a:prstDash val="solid"/>
          <a:miter lim="800000"/>
        </a:ln>
        <a:effectLst/>
      </dsp:spPr>
      <dsp:style>
        <a:lnRef idx="3">
          <a:schemeClr val="lt1"/>
        </a:lnRef>
        <a:fillRef idx="1">
          <a:schemeClr val="accent1"/>
        </a:fillRef>
        <a:effectRef idx="1">
          <a:schemeClr val="accent1"/>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s-CO" sz="3100" kern="1200"/>
        </a:p>
      </dsp:txBody>
      <dsp:txXfrm>
        <a:off x="4214583" y="2036867"/>
        <a:ext cx="373861" cy="511510"/>
      </dsp:txXfrm>
    </dsp:sp>
    <dsp:sp modelId="{1125EF9E-1BE1-4725-94EC-4AFB4F9527C6}">
      <dsp:nvSpPr>
        <dsp:cNvPr id="0" name=""/>
        <dsp:cNvSpPr/>
      </dsp:nvSpPr>
      <dsp:spPr>
        <a:xfrm>
          <a:off x="4422576" y="3272772"/>
          <a:ext cx="679747" cy="679747"/>
        </a:xfrm>
        <a:prstGeom prst="downArrow">
          <a:avLst>
            <a:gd name="adj1" fmla="val 55000"/>
            <a:gd name="adj2" fmla="val 45000"/>
          </a:avLst>
        </a:prstGeom>
        <a:solidFill>
          <a:schemeClr val="accent1"/>
        </a:solidFill>
        <a:ln w="19050" cap="flat" cmpd="sng" algn="ctr">
          <a:solidFill>
            <a:schemeClr val="lt1"/>
          </a:solidFill>
          <a:prstDash val="solid"/>
          <a:miter lim="800000"/>
        </a:ln>
        <a:effectLst/>
      </dsp:spPr>
      <dsp:style>
        <a:lnRef idx="3">
          <a:schemeClr val="lt1"/>
        </a:lnRef>
        <a:fillRef idx="1">
          <a:schemeClr val="accent1"/>
        </a:fillRef>
        <a:effectRef idx="1">
          <a:schemeClr val="accent1"/>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s-CO" sz="3100" kern="1200"/>
        </a:p>
      </dsp:txBody>
      <dsp:txXfrm>
        <a:off x="4575519" y="3272772"/>
        <a:ext cx="373861" cy="5115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9C48D5-82AB-4D51-8FEA-6441301C6E26}">
      <dsp:nvSpPr>
        <dsp:cNvPr id="0" name=""/>
        <dsp:cNvSpPr/>
      </dsp:nvSpPr>
      <dsp:spPr>
        <a:xfrm>
          <a:off x="3891642" y="793121"/>
          <a:ext cx="608200" cy="91440"/>
        </a:xfrm>
        <a:custGeom>
          <a:avLst/>
          <a:gdLst/>
          <a:ahLst/>
          <a:cxnLst/>
          <a:rect l="0" t="0" r="0" b="0"/>
          <a:pathLst>
            <a:path>
              <a:moveTo>
                <a:pt x="0" y="45720"/>
              </a:moveTo>
              <a:lnTo>
                <a:pt x="608200"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solidFill>
              <a:schemeClr val="tx1"/>
            </a:solidFill>
          </a:endParaRPr>
        </a:p>
      </dsp:txBody>
      <dsp:txXfrm>
        <a:off x="4179772" y="835644"/>
        <a:ext cx="31940" cy="6394"/>
      </dsp:txXfrm>
    </dsp:sp>
    <dsp:sp modelId="{2C11716A-D231-4368-B8E6-336F9055142C}">
      <dsp:nvSpPr>
        <dsp:cNvPr id="0" name=""/>
        <dsp:cNvSpPr/>
      </dsp:nvSpPr>
      <dsp:spPr>
        <a:xfrm>
          <a:off x="1116048" y="5623"/>
          <a:ext cx="2777394" cy="166643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CO" sz="1200" b="1" i="1" kern="1200" dirty="0">
              <a:solidFill>
                <a:schemeClr val="tx1"/>
              </a:solidFill>
              <a:latin typeface="Arial" panose="020B0604020202020204" pitchFamily="34" charset="0"/>
              <a:cs typeface="Arial" panose="020B0604020202020204" pitchFamily="34" charset="0"/>
            </a:rPr>
            <a:t>(i) la comunicación formal de la apertura del proceso disciplinario  a la persona a quien se imputan las conductas posibles de sanción</a:t>
          </a:r>
          <a:endParaRPr lang="es-CO" sz="1200" kern="1200" dirty="0">
            <a:solidFill>
              <a:schemeClr val="tx1"/>
            </a:solidFill>
            <a:latin typeface="Arial" panose="020B0604020202020204" pitchFamily="34" charset="0"/>
            <a:cs typeface="Arial" panose="020B0604020202020204" pitchFamily="34" charset="0"/>
          </a:endParaRPr>
        </a:p>
      </dsp:txBody>
      <dsp:txXfrm>
        <a:off x="1116048" y="5623"/>
        <a:ext cx="2777394" cy="1666436"/>
      </dsp:txXfrm>
    </dsp:sp>
    <dsp:sp modelId="{30138020-C315-4F11-8D2E-068EA9BE53E1}">
      <dsp:nvSpPr>
        <dsp:cNvPr id="0" name=""/>
        <dsp:cNvSpPr/>
      </dsp:nvSpPr>
      <dsp:spPr>
        <a:xfrm>
          <a:off x="7657955" y="793121"/>
          <a:ext cx="608200" cy="91440"/>
        </a:xfrm>
        <a:custGeom>
          <a:avLst/>
          <a:gdLst/>
          <a:ahLst/>
          <a:cxnLst/>
          <a:rect l="0" t="0" r="0" b="0"/>
          <a:pathLst>
            <a:path>
              <a:moveTo>
                <a:pt x="0" y="45720"/>
              </a:moveTo>
              <a:lnTo>
                <a:pt x="608200"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solidFill>
              <a:schemeClr val="tx1"/>
            </a:solidFill>
          </a:endParaRPr>
        </a:p>
      </dsp:txBody>
      <dsp:txXfrm>
        <a:off x="7946086" y="835644"/>
        <a:ext cx="31940" cy="6394"/>
      </dsp:txXfrm>
    </dsp:sp>
    <dsp:sp modelId="{FEFAEA7D-8D28-44EB-806E-654D58ACF248}">
      <dsp:nvSpPr>
        <dsp:cNvPr id="0" name=""/>
        <dsp:cNvSpPr/>
      </dsp:nvSpPr>
      <dsp:spPr>
        <a:xfrm>
          <a:off x="4532243" y="5623"/>
          <a:ext cx="3127512" cy="166643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s-CO" sz="1000" b="1" i="1" kern="1200" dirty="0">
              <a:solidFill>
                <a:schemeClr val="tx1"/>
              </a:solidFill>
              <a:latin typeface="Arial" panose="020B0604020202020204" pitchFamily="34" charset="0"/>
              <a:cs typeface="Arial" panose="020B0604020202020204" pitchFamily="34" charset="0"/>
            </a:rPr>
            <a:t>(</a:t>
          </a:r>
          <a:r>
            <a:rPr lang="es-CO" sz="1000" b="1" i="1" kern="1200" dirty="0" err="1">
              <a:solidFill>
                <a:schemeClr val="tx1"/>
              </a:solidFill>
              <a:latin typeface="Arial" panose="020B0604020202020204" pitchFamily="34" charset="0"/>
              <a:cs typeface="Arial" panose="020B0604020202020204" pitchFamily="34" charset="0"/>
            </a:rPr>
            <a:t>ii</a:t>
          </a:r>
          <a:r>
            <a:rPr lang="es-CO" sz="1000" b="1" i="1" kern="1200" dirty="0">
              <a:solidFill>
                <a:schemeClr val="tx1"/>
              </a:solidFill>
              <a:latin typeface="Arial" panose="020B0604020202020204" pitchFamily="34" charset="0"/>
              <a:cs typeface="Arial" panose="020B0604020202020204" pitchFamily="34" charset="0"/>
            </a:rPr>
            <a:t>) la formulación de los  cargos imputados, que puede ser verbal o escrita, siempre y cuando en ella consten de  manera clara y precisa las conductas, las faltas disciplinarias a que esas conductas dan lugar y  la calificación provisional de las conductas como faltas disciplinarias. Acá debe recordarse que  el mismo Código Sustantivo del Trabajo dispone que tanto la conducta como su respectiva  sanción debe encontrarse previamente consagradas en el Reglamento Interno del  Trabajo</a:t>
          </a:r>
          <a:endParaRPr lang="es-CO" sz="1000" kern="1200" dirty="0">
            <a:solidFill>
              <a:schemeClr val="tx1"/>
            </a:solidFill>
            <a:latin typeface="Arial" panose="020B0604020202020204" pitchFamily="34" charset="0"/>
            <a:cs typeface="Arial" panose="020B0604020202020204" pitchFamily="34" charset="0"/>
          </a:endParaRPr>
        </a:p>
      </dsp:txBody>
      <dsp:txXfrm>
        <a:off x="4532243" y="5623"/>
        <a:ext cx="3127512" cy="1666436"/>
      </dsp:txXfrm>
    </dsp:sp>
    <dsp:sp modelId="{5C7398DC-5347-450D-A994-D8E5153BE63D}">
      <dsp:nvSpPr>
        <dsp:cNvPr id="0" name=""/>
        <dsp:cNvSpPr/>
      </dsp:nvSpPr>
      <dsp:spPr>
        <a:xfrm>
          <a:off x="2504745" y="1670259"/>
          <a:ext cx="7182508" cy="608200"/>
        </a:xfrm>
        <a:custGeom>
          <a:avLst/>
          <a:gdLst/>
          <a:ahLst/>
          <a:cxnLst/>
          <a:rect l="0" t="0" r="0" b="0"/>
          <a:pathLst>
            <a:path>
              <a:moveTo>
                <a:pt x="7182508" y="0"/>
              </a:moveTo>
              <a:lnTo>
                <a:pt x="7182508" y="321200"/>
              </a:lnTo>
              <a:lnTo>
                <a:pt x="0" y="321200"/>
              </a:lnTo>
              <a:lnTo>
                <a:pt x="0" y="60820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solidFill>
              <a:schemeClr val="tx1"/>
            </a:solidFill>
          </a:endParaRPr>
        </a:p>
      </dsp:txBody>
      <dsp:txXfrm>
        <a:off x="5915728" y="1971162"/>
        <a:ext cx="360542" cy="6394"/>
      </dsp:txXfrm>
    </dsp:sp>
    <dsp:sp modelId="{3EBA4E90-DFF3-49C9-BF3B-6744703B8329}">
      <dsp:nvSpPr>
        <dsp:cNvPr id="0" name=""/>
        <dsp:cNvSpPr/>
      </dsp:nvSpPr>
      <dsp:spPr>
        <a:xfrm>
          <a:off x="8298556" y="5623"/>
          <a:ext cx="2777394" cy="166643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CO" sz="1200" b="1" i="1" kern="1200" dirty="0">
              <a:solidFill>
                <a:schemeClr val="tx1"/>
              </a:solidFill>
              <a:latin typeface="Arial" panose="020B0604020202020204" pitchFamily="34" charset="0"/>
              <a:cs typeface="Arial" panose="020B0604020202020204" pitchFamily="34" charset="0"/>
            </a:rPr>
            <a:t>(</a:t>
          </a:r>
          <a:r>
            <a:rPr lang="es-CO" sz="1200" b="1" i="1" kern="1200" dirty="0" err="1">
              <a:solidFill>
                <a:schemeClr val="tx1"/>
              </a:solidFill>
              <a:latin typeface="Arial" panose="020B0604020202020204" pitchFamily="34" charset="0"/>
              <a:cs typeface="Arial" panose="020B0604020202020204" pitchFamily="34" charset="0"/>
            </a:rPr>
            <a:t>iii</a:t>
          </a:r>
          <a:r>
            <a:rPr lang="es-CO" sz="1200" b="1" i="1" kern="1200" dirty="0">
              <a:solidFill>
                <a:schemeClr val="tx1"/>
              </a:solidFill>
              <a:latin typeface="Arial" panose="020B0604020202020204" pitchFamily="34" charset="0"/>
              <a:cs typeface="Arial" panose="020B0604020202020204" pitchFamily="34" charset="0"/>
            </a:rPr>
            <a:t>) el traslado al imputado de todas y cada una de las pruebas que fundamentan los  cargos formulados</a:t>
          </a:r>
          <a:endParaRPr lang="es-CO" sz="1200" kern="1200" dirty="0">
            <a:solidFill>
              <a:schemeClr val="tx1"/>
            </a:solidFill>
            <a:latin typeface="Arial" panose="020B0604020202020204" pitchFamily="34" charset="0"/>
            <a:cs typeface="Arial" panose="020B0604020202020204" pitchFamily="34" charset="0"/>
          </a:endParaRPr>
        </a:p>
      </dsp:txBody>
      <dsp:txXfrm>
        <a:off x="8298556" y="5623"/>
        <a:ext cx="2777394" cy="1666436"/>
      </dsp:txXfrm>
    </dsp:sp>
    <dsp:sp modelId="{45DCC5C5-6D0F-4AFE-BF80-0651096C6B8C}">
      <dsp:nvSpPr>
        <dsp:cNvPr id="0" name=""/>
        <dsp:cNvSpPr/>
      </dsp:nvSpPr>
      <dsp:spPr>
        <a:xfrm>
          <a:off x="3891642" y="3098358"/>
          <a:ext cx="608200" cy="91440"/>
        </a:xfrm>
        <a:custGeom>
          <a:avLst/>
          <a:gdLst/>
          <a:ahLst/>
          <a:cxnLst/>
          <a:rect l="0" t="0" r="0" b="0"/>
          <a:pathLst>
            <a:path>
              <a:moveTo>
                <a:pt x="0" y="45720"/>
              </a:moveTo>
              <a:lnTo>
                <a:pt x="608200"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solidFill>
              <a:schemeClr val="tx1"/>
            </a:solidFill>
          </a:endParaRPr>
        </a:p>
      </dsp:txBody>
      <dsp:txXfrm>
        <a:off x="4179772" y="3140881"/>
        <a:ext cx="31940" cy="6394"/>
      </dsp:txXfrm>
    </dsp:sp>
    <dsp:sp modelId="{F1C43374-B2CF-445B-828B-D1082B616FFF}">
      <dsp:nvSpPr>
        <dsp:cNvPr id="0" name=""/>
        <dsp:cNvSpPr/>
      </dsp:nvSpPr>
      <dsp:spPr>
        <a:xfrm>
          <a:off x="1116048" y="2310860"/>
          <a:ext cx="2777394" cy="166643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CO" sz="1200" b="1" i="1" kern="1200" dirty="0">
              <a:solidFill>
                <a:schemeClr val="tx1"/>
              </a:solidFill>
              <a:latin typeface="Arial" panose="020B0604020202020204" pitchFamily="34" charset="0"/>
              <a:cs typeface="Arial" panose="020B0604020202020204" pitchFamily="34" charset="0"/>
            </a:rPr>
            <a:t>(</a:t>
          </a:r>
          <a:r>
            <a:rPr lang="es-CO" sz="1200" b="1" i="1" kern="1200" dirty="0" err="1">
              <a:solidFill>
                <a:schemeClr val="tx1"/>
              </a:solidFill>
              <a:latin typeface="Arial" panose="020B0604020202020204" pitchFamily="34" charset="0"/>
              <a:cs typeface="Arial" panose="020B0604020202020204" pitchFamily="34" charset="0"/>
            </a:rPr>
            <a:t>iv</a:t>
          </a:r>
          <a:r>
            <a:rPr lang="es-CO" sz="1200" b="1" i="1" kern="1200" dirty="0">
              <a:solidFill>
                <a:schemeClr val="tx1"/>
              </a:solidFill>
              <a:latin typeface="Arial" panose="020B0604020202020204" pitchFamily="34" charset="0"/>
              <a:cs typeface="Arial" panose="020B0604020202020204" pitchFamily="34" charset="0"/>
            </a:rPr>
            <a:t>) la indicación de un término durante el cual el acusado pueda formular  sus descargos, controvertir las pruebas en su contra y allegar las que considere necesarias  para sustentar sus descargos</a:t>
          </a:r>
          <a:endParaRPr lang="es-CO" sz="1200" kern="1200" dirty="0">
            <a:solidFill>
              <a:schemeClr val="tx1"/>
            </a:solidFill>
            <a:latin typeface="Arial" panose="020B0604020202020204" pitchFamily="34" charset="0"/>
            <a:cs typeface="Arial" panose="020B0604020202020204" pitchFamily="34" charset="0"/>
          </a:endParaRPr>
        </a:p>
      </dsp:txBody>
      <dsp:txXfrm>
        <a:off x="1116048" y="2310860"/>
        <a:ext cx="2777394" cy="1666436"/>
      </dsp:txXfrm>
    </dsp:sp>
    <dsp:sp modelId="{3C71C48B-01B3-474C-9D1C-844E1E445564}">
      <dsp:nvSpPr>
        <dsp:cNvPr id="0" name=""/>
        <dsp:cNvSpPr/>
      </dsp:nvSpPr>
      <dsp:spPr>
        <a:xfrm>
          <a:off x="7307837" y="3098358"/>
          <a:ext cx="608200" cy="91440"/>
        </a:xfrm>
        <a:custGeom>
          <a:avLst/>
          <a:gdLst/>
          <a:ahLst/>
          <a:cxnLst/>
          <a:rect l="0" t="0" r="0" b="0"/>
          <a:pathLst>
            <a:path>
              <a:moveTo>
                <a:pt x="0" y="45720"/>
              </a:moveTo>
              <a:lnTo>
                <a:pt x="608200"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solidFill>
              <a:schemeClr val="tx1"/>
            </a:solidFill>
          </a:endParaRPr>
        </a:p>
      </dsp:txBody>
      <dsp:txXfrm>
        <a:off x="7595967" y="3140881"/>
        <a:ext cx="31940" cy="6394"/>
      </dsp:txXfrm>
    </dsp:sp>
    <dsp:sp modelId="{596C36E2-3760-48A9-A59B-075A8A6C0863}">
      <dsp:nvSpPr>
        <dsp:cNvPr id="0" name=""/>
        <dsp:cNvSpPr/>
      </dsp:nvSpPr>
      <dsp:spPr>
        <a:xfrm>
          <a:off x="4532243" y="2310860"/>
          <a:ext cx="2777394" cy="166643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CO" sz="1200" b="1" i="1" kern="1200" dirty="0">
              <a:solidFill>
                <a:schemeClr val="tx1"/>
              </a:solidFill>
              <a:latin typeface="Arial" panose="020B0604020202020204" pitchFamily="34" charset="0"/>
              <a:cs typeface="Arial" panose="020B0604020202020204" pitchFamily="34" charset="0"/>
            </a:rPr>
            <a:t>(vi) el pronunciamiento definitivo del patrono mediante un acto  motivado y congruente</a:t>
          </a:r>
          <a:endParaRPr lang="es-CO" sz="1200" kern="1200" dirty="0">
            <a:solidFill>
              <a:schemeClr val="tx1"/>
            </a:solidFill>
            <a:latin typeface="Arial" panose="020B0604020202020204" pitchFamily="34" charset="0"/>
            <a:cs typeface="Arial" panose="020B0604020202020204" pitchFamily="34" charset="0"/>
          </a:endParaRPr>
        </a:p>
      </dsp:txBody>
      <dsp:txXfrm>
        <a:off x="4532243" y="2310860"/>
        <a:ext cx="2777394" cy="1666436"/>
      </dsp:txXfrm>
    </dsp:sp>
    <dsp:sp modelId="{79F3C8B2-CE39-4191-813B-401D7430FB79}">
      <dsp:nvSpPr>
        <dsp:cNvPr id="0" name=""/>
        <dsp:cNvSpPr/>
      </dsp:nvSpPr>
      <dsp:spPr>
        <a:xfrm>
          <a:off x="2504745" y="3975496"/>
          <a:ext cx="6832389" cy="608200"/>
        </a:xfrm>
        <a:custGeom>
          <a:avLst/>
          <a:gdLst/>
          <a:ahLst/>
          <a:cxnLst/>
          <a:rect l="0" t="0" r="0" b="0"/>
          <a:pathLst>
            <a:path>
              <a:moveTo>
                <a:pt x="6832389" y="0"/>
              </a:moveTo>
              <a:lnTo>
                <a:pt x="6832389" y="321200"/>
              </a:lnTo>
              <a:lnTo>
                <a:pt x="0" y="321200"/>
              </a:lnTo>
              <a:lnTo>
                <a:pt x="0" y="60820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solidFill>
              <a:schemeClr val="tx1"/>
            </a:solidFill>
          </a:endParaRPr>
        </a:p>
      </dsp:txBody>
      <dsp:txXfrm>
        <a:off x="5749385" y="4276399"/>
        <a:ext cx="343109" cy="6394"/>
      </dsp:txXfrm>
    </dsp:sp>
    <dsp:sp modelId="{320783A2-5989-446F-AFF5-F69D3BE31BE3}">
      <dsp:nvSpPr>
        <dsp:cNvPr id="0" name=""/>
        <dsp:cNvSpPr/>
      </dsp:nvSpPr>
      <dsp:spPr>
        <a:xfrm>
          <a:off x="7948438" y="2310860"/>
          <a:ext cx="2777394" cy="166643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CO" sz="1200" b="1" i="1" kern="1200" dirty="0">
              <a:solidFill>
                <a:schemeClr val="tx1"/>
              </a:solidFill>
              <a:latin typeface="Arial" panose="020B0604020202020204" pitchFamily="34" charset="0"/>
              <a:cs typeface="Arial" panose="020B0604020202020204" pitchFamily="34" charset="0"/>
            </a:rPr>
            <a:t>(</a:t>
          </a:r>
          <a:r>
            <a:rPr lang="es-CO" sz="1200" b="1" i="1" kern="1200" dirty="0" err="1">
              <a:solidFill>
                <a:schemeClr val="tx1"/>
              </a:solidFill>
              <a:latin typeface="Arial" panose="020B0604020202020204" pitchFamily="34" charset="0"/>
              <a:cs typeface="Arial" panose="020B0604020202020204" pitchFamily="34" charset="0"/>
            </a:rPr>
            <a:t>vii</a:t>
          </a:r>
          <a:r>
            <a:rPr lang="es-CO" sz="1200" b="1" i="1" kern="1200" dirty="0">
              <a:solidFill>
                <a:schemeClr val="tx1"/>
              </a:solidFill>
              <a:latin typeface="Arial" panose="020B0604020202020204" pitchFamily="34" charset="0"/>
              <a:cs typeface="Arial" panose="020B0604020202020204" pitchFamily="34" charset="0"/>
            </a:rPr>
            <a:t>) la imposición de una sanción proporcional a los hechos que la  motivaron</a:t>
          </a:r>
          <a:endParaRPr lang="es-CO" sz="1200" kern="1200" dirty="0">
            <a:solidFill>
              <a:schemeClr val="tx1"/>
            </a:solidFill>
            <a:latin typeface="Arial" panose="020B0604020202020204" pitchFamily="34" charset="0"/>
            <a:cs typeface="Arial" panose="020B0604020202020204" pitchFamily="34" charset="0"/>
          </a:endParaRPr>
        </a:p>
      </dsp:txBody>
      <dsp:txXfrm>
        <a:off x="7948438" y="2310860"/>
        <a:ext cx="2777394" cy="1666436"/>
      </dsp:txXfrm>
    </dsp:sp>
    <dsp:sp modelId="{65C7D31F-F004-471B-A69F-0DBE10E96203}">
      <dsp:nvSpPr>
        <dsp:cNvPr id="0" name=""/>
        <dsp:cNvSpPr/>
      </dsp:nvSpPr>
      <dsp:spPr>
        <a:xfrm>
          <a:off x="1116048" y="4616097"/>
          <a:ext cx="2777394" cy="166643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66725">
            <a:lnSpc>
              <a:spcPct val="90000"/>
            </a:lnSpc>
            <a:spcBef>
              <a:spcPct val="0"/>
            </a:spcBef>
            <a:spcAft>
              <a:spcPct val="35000"/>
            </a:spcAft>
            <a:buNone/>
          </a:pPr>
          <a:r>
            <a:rPr lang="es-CO" sz="1050" b="1" i="1" kern="1200" dirty="0">
              <a:solidFill>
                <a:schemeClr val="tx1"/>
              </a:solidFill>
              <a:latin typeface="Arial" panose="020B0604020202020204" pitchFamily="34" charset="0"/>
              <a:cs typeface="Arial" panose="020B0604020202020204" pitchFamily="34" charset="0"/>
            </a:rPr>
            <a:t>(</a:t>
          </a:r>
          <a:r>
            <a:rPr lang="es-CO" sz="1050" b="1" i="1" kern="1200" dirty="0" err="1">
              <a:solidFill>
                <a:schemeClr val="tx1"/>
              </a:solidFill>
              <a:latin typeface="Arial" panose="020B0604020202020204" pitchFamily="34" charset="0"/>
              <a:cs typeface="Arial" panose="020B0604020202020204" pitchFamily="34" charset="0"/>
            </a:rPr>
            <a:t>viii</a:t>
          </a:r>
          <a:r>
            <a:rPr lang="es-CO" sz="1050" b="1" i="1" kern="1200" dirty="0">
              <a:solidFill>
                <a:schemeClr val="tx1"/>
              </a:solidFill>
              <a:latin typeface="Arial" panose="020B0604020202020204" pitchFamily="34" charset="0"/>
              <a:cs typeface="Arial" panose="020B0604020202020204" pitchFamily="34" charset="0"/>
            </a:rPr>
            <a:t>) la posibilidad que el trabajador pueda controvertir, mediante los recursos  pertinentes, todas y cada una de las decisiones ya sea ante el superior jerárquico de aquél  que impone la sanción como la posibilidad de acudir a la jurisdicción laboral ordinaria”</a:t>
          </a:r>
          <a:endParaRPr lang="es-CO" sz="1050" kern="1200" dirty="0">
            <a:solidFill>
              <a:schemeClr val="tx1"/>
            </a:solidFill>
            <a:latin typeface="Arial" panose="020B0604020202020204" pitchFamily="34" charset="0"/>
            <a:cs typeface="Arial" panose="020B0604020202020204" pitchFamily="34" charset="0"/>
          </a:endParaRPr>
        </a:p>
      </dsp:txBody>
      <dsp:txXfrm>
        <a:off x="1116048" y="4616097"/>
        <a:ext cx="2777394" cy="1666436"/>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13D9BB-D88D-457B-B9A7-39A97405A54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26DBBFD1-0C5D-4E96-A328-AD071E71FB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E53C1258-98AB-4C9B-A406-02B867A2C360}"/>
              </a:ext>
            </a:extLst>
          </p:cNvPr>
          <p:cNvSpPr>
            <a:spLocks noGrp="1"/>
          </p:cNvSpPr>
          <p:nvPr>
            <p:ph type="dt" sz="half" idx="10"/>
          </p:nvPr>
        </p:nvSpPr>
        <p:spPr/>
        <p:txBody>
          <a:bodyPr/>
          <a:lstStyle/>
          <a:p>
            <a:fld id="{894DF005-A30C-4361-8E45-55AEE4C34E84}" type="datetimeFigureOut">
              <a:rPr lang="es-CO" smtClean="0"/>
              <a:t>30/08/2019</a:t>
            </a:fld>
            <a:endParaRPr lang="es-CO"/>
          </a:p>
        </p:txBody>
      </p:sp>
      <p:sp>
        <p:nvSpPr>
          <p:cNvPr id="5" name="Marcador de pie de página 4">
            <a:extLst>
              <a:ext uri="{FF2B5EF4-FFF2-40B4-BE49-F238E27FC236}">
                <a16:creationId xmlns:a16="http://schemas.microsoft.com/office/drawing/2014/main" id="{A8EE36AA-AE47-42C9-8AFC-39CF0AE1ED5C}"/>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CEEAA05-FA92-4A86-9BD2-285E4FC48598}"/>
              </a:ext>
            </a:extLst>
          </p:cNvPr>
          <p:cNvSpPr>
            <a:spLocks noGrp="1"/>
          </p:cNvSpPr>
          <p:nvPr>
            <p:ph type="sldNum" sz="quarter" idx="12"/>
          </p:nvPr>
        </p:nvSpPr>
        <p:spPr/>
        <p:txBody>
          <a:bodyPr/>
          <a:lstStyle/>
          <a:p>
            <a:fld id="{500645E5-3BA5-46BB-844B-6BF104450998}" type="slidenum">
              <a:rPr lang="es-CO" smtClean="0"/>
              <a:t>‹Nº›</a:t>
            </a:fld>
            <a:endParaRPr lang="es-CO"/>
          </a:p>
        </p:txBody>
      </p:sp>
    </p:spTree>
    <p:extLst>
      <p:ext uri="{BB962C8B-B14F-4D97-AF65-F5344CB8AC3E}">
        <p14:creationId xmlns:p14="http://schemas.microsoft.com/office/powerpoint/2010/main" val="1582429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04D86D-E25A-4A6F-853C-FB20FABBDBBB}"/>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B5C56AF0-DCD0-4B01-9315-4E5B54F482A5}"/>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7281427D-E877-4CA2-A323-7777797E7F22}"/>
              </a:ext>
            </a:extLst>
          </p:cNvPr>
          <p:cNvSpPr>
            <a:spLocks noGrp="1"/>
          </p:cNvSpPr>
          <p:nvPr>
            <p:ph type="dt" sz="half" idx="10"/>
          </p:nvPr>
        </p:nvSpPr>
        <p:spPr/>
        <p:txBody>
          <a:bodyPr/>
          <a:lstStyle/>
          <a:p>
            <a:fld id="{894DF005-A30C-4361-8E45-55AEE4C34E84}" type="datetimeFigureOut">
              <a:rPr lang="es-CO" smtClean="0"/>
              <a:t>30/08/2019</a:t>
            </a:fld>
            <a:endParaRPr lang="es-CO"/>
          </a:p>
        </p:txBody>
      </p:sp>
      <p:sp>
        <p:nvSpPr>
          <p:cNvPr id="5" name="Marcador de pie de página 4">
            <a:extLst>
              <a:ext uri="{FF2B5EF4-FFF2-40B4-BE49-F238E27FC236}">
                <a16:creationId xmlns:a16="http://schemas.microsoft.com/office/drawing/2014/main" id="{9642D4AA-E79D-4C84-B8B7-FC5751BD00BE}"/>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FB558A5D-0A79-4EF1-9017-89F980D24C85}"/>
              </a:ext>
            </a:extLst>
          </p:cNvPr>
          <p:cNvSpPr>
            <a:spLocks noGrp="1"/>
          </p:cNvSpPr>
          <p:nvPr>
            <p:ph type="sldNum" sz="quarter" idx="12"/>
          </p:nvPr>
        </p:nvSpPr>
        <p:spPr/>
        <p:txBody>
          <a:bodyPr/>
          <a:lstStyle/>
          <a:p>
            <a:fld id="{500645E5-3BA5-46BB-844B-6BF104450998}" type="slidenum">
              <a:rPr lang="es-CO" smtClean="0"/>
              <a:t>‹Nº›</a:t>
            </a:fld>
            <a:endParaRPr lang="es-CO"/>
          </a:p>
        </p:txBody>
      </p:sp>
    </p:spTree>
    <p:extLst>
      <p:ext uri="{BB962C8B-B14F-4D97-AF65-F5344CB8AC3E}">
        <p14:creationId xmlns:p14="http://schemas.microsoft.com/office/powerpoint/2010/main" val="1014559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20B6C90-4704-4E65-86ED-29832C2BDB9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4C2AF17B-DEE4-41D6-A96C-AE657BDD79BF}"/>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7D7419F4-2E64-40C0-84AD-C2E7391E4F93}"/>
              </a:ext>
            </a:extLst>
          </p:cNvPr>
          <p:cNvSpPr>
            <a:spLocks noGrp="1"/>
          </p:cNvSpPr>
          <p:nvPr>
            <p:ph type="dt" sz="half" idx="10"/>
          </p:nvPr>
        </p:nvSpPr>
        <p:spPr/>
        <p:txBody>
          <a:bodyPr/>
          <a:lstStyle/>
          <a:p>
            <a:fld id="{894DF005-A30C-4361-8E45-55AEE4C34E84}" type="datetimeFigureOut">
              <a:rPr lang="es-CO" smtClean="0"/>
              <a:t>30/08/2019</a:t>
            </a:fld>
            <a:endParaRPr lang="es-CO"/>
          </a:p>
        </p:txBody>
      </p:sp>
      <p:sp>
        <p:nvSpPr>
          <p:cNvPr id="5" name="Marcador de pie de página 4">
            <a:extLst>
              <a:ext uri="{FF2B5EF4-FFF2-40B4-BE49-F238E27FC236}">
                <a16:creationId xmlns:a16="http://schemas.microsoft.com/office/drawing/2014/main" id="{DDACC113-6AAD-467B-9ED8-15D2B669E91C}"/>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BB918D5C-5604-4F69-A2CE-E3F4785FE67D}"/>
              </a:ext>
            </a:extLst>
          </p:cNvPr>
          <p:cNvSpPr>
            <a:spLocks noGrp="1"/>
          </p:cNvSpPr>
          <p:nvPr>
            <p:ph type="sldNum" sz="quarter" idx="12"/>
          </p:nvPr>
        </p:nvSpPr>
        <p:spPr/>
        <p:txBody>
          <a:bodyPr/>
          <a:lstStyle/>
          <a:p>
            <a:fld id="{500645E5-3BA5-46BB-844B-6BF104450998}" type="slidenum">
              <a:rPr lang="es-CO" smtClean="0"/>
              <a:t>‹Nº›</a:t>
            </a:fld>
            <a:endParaRPr lang="es-CO"/>
          </a:p>
        </p:txBody>
      </p:sp>
    </p:spTree>
    <p:extLst>
      <p:ext uri="{BB962C8B-B14F-4D97-AF65-F5344CB8AC3E}">
        <p14:creationId xmlns:p14="http://schemas.microsoft.com/office/powerpoint/2010/main" val="3998958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77071B-DDB8-49C4-B775-4C5CFC2E9944}"/>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1B722249-D865-45BB-B63E-0A1FA083A9AC}"/>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9254B8C6-2870-461F-B5CF-DD0CFF33FD5D}"/>
              </a:ext>
            </a:extLst>
          </p:cNvPr>
          <p:cNvSpPr>
            <a:spLocks noGrp="1"/>
          </p:cNvSpPr>
          <p:nvPr>
            <p:ph type="dt" sz="half" idx="10"/>
          </p:nvPr>
        </p:nvSpPr>
        <p:spPr/>
        <p:txBody>
          <a:bodyPr/>
          <a:lstStyle/>
          <a:p>
            <a:fld id="{894DF005-A30C-4361-8E45-55AEE4C34E84}" type="datetimeFigureOut">
              <a:rPr lang="es-CO" smtClean="0"/>
              <a:t>30/08/2019</a:t>
            </a:fld>
            <a:endParaRPr lang="es-CO"/>
          </a:p>
        </p:txBody>
      </p:sp>
      <p:sp>
        <p:nvSpPr>
          <p:cNvPr id="5" name="Marcador de pie de página 4">
            <a:extLst>
              <a:ext uri="{FF2B5EF4-FFF2-40B4-BE49-F238E27FC236}">
                <a16:creationId xmlns:a16="http://schemas.microsoft.com/office/drawing/2014/main" id="{D5C3ACA1-2877-4442-982C-C3902D27B3C8}"/>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973DA8A8-DA7B-40CA-9E01-2214416421C3}"/>
              </a:ext>
            </a:extLst>
          </p:cNvPr>
          <p:cNvSpPr>
            <a:spLocks noGrp="1"/>
          </p:cNvSpPr>
          <p:nvPr>
            <p:ph type="sldNum" sz="quarter" idx="12"/>
          </p:nvPr>
        </p:nvSpPr>
        <p:spPr/>
        <p:txBody>
          <a:bodyPr/>
          <a:lstStyle/>
          <a:p>
            <a:fld id="{500645E5-3BA5-46BB-844B-6BF104450998}" type="slidenum">
              <a:rPr lang="es-CO" smtClean="0"/>
              <a:t>‹Nº›</a:t>
            </a:fld>
            <a:endParaRPr lang="es-CO"/>
          </a:p>
        </p:txBody>
      </p:sp>
    </p:spTree>
    <p:extLst>
      <p:ext uri="{BB962C8B-B14F-4D97-AF65-F5344CB8AC3E}">
        <p14:creationId xmlns:p14="http://schemas.microsoft.com/office/powerpoint/2010/main" val="2845076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BC05FC-4E03-4FF1-8DC3-D25EF1F4CC1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7ED449AE-0BEB-4A5B-8E70-289BF47E2D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E39A0128-AE27-431C-BBF3-61901C490DFB}"/>
              </a:ext>
            </a:extLst>
          </p:cNvPr>
          <p:cNvSpPr>
            <a:spLocks noGrp="1"/>
          </p:cNvSpPr>
          <p:nvPr>
            <p:ph type="dt" sz="half" idx="10"/>
          </p:nvPr>
        </p:nvSpPr>
        <p:spPr/>
        <p:txBody>
          <a:bodyPr/>
          <a:lstStyle/>
          <a:p>
            <a:fld id="{894DF005-A30C-4361-8E45-55AEE4C34E84}" type="datetimeFigureOut">
              <a:rPr lang="es-CO" smtClean="0"/>
              <a:t>30/08/2019</a:t>
            </a:fld>
            <a:endParaRPr lang="es-CO"/>
          </a:p>
        </p:txBody>
      </p:sp>
      <p:sp>
        <p:nvSpPr>
          <p:cNvPr id="5" name="Marcador de pie de página 4">
            <a:extLst>
              <a:ext uri="{FF2B5EF4-FFF2-40B4-BE49-F238E27FC236}">
                <a16:creationId xmlns:a16="http://schemas.microsoft.com/office/drawing/2014/main" id="{13EAFA6D-F0CF-4484-B5EE-BD2165077F7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A44EA337-ECEA-4B46-9B18-CFCA15988DC1}"/>
              </a:ext>
            </a:extLst>
          </p:cNvPr>
          <p:cNvSpPr>
            <a:spLocks noGrp="1"/>
          </p:cNvSpPr>
          <p:nvPr>
            <p:ph type="sldNum" sz="quarter" idx="12"/>
          </p:nvPr>
        </p:nvSpPr>
        <p:spPr/>
        <p:txBody>
          <a:bodyPr/>
          <a:lstStyle/>
          <a:p>
            <a:fld id="{500645E5-3BA5-46BB-844B-6BF104450998}" type="slidenum">
              <a:rPr lang="es-CO" smtClean="0"/>
              <a:t>‹Nº›</a:t>
            </a:fld>
            <a:endParaRPr lang="es-CO"/>
          </a:p>
        </p:txBody>
      </p:sp>
    </p:spTree>
    <p:extLst>
      <p:ext uri="{BB962C8B-B14F-4D97-AF65-F5344CB8AC3E}">
        <p14:creationId xmlns:p14="http://schemas.microsoft.com/office/powerpoint/2010/main" val="2646820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8BA855-1A81-44DB-8F3E-E78AB1B63311}"/>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44808C43-A70D-4CDF-B9B7-15D89912BF29}"/>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575BE847-DE85-4BEC-A211-73F2993035B7}"/>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AD2C5749-C530-49DA-9FB5-A7DA01B49AD3}"/>
              </a:ext>
            </a:extLst>
          </p:cNvPr>
          <p:cNvSpPr>
            <a:spLocks noGrp="1"/>
          </p:cNvSpPr>
          <p:nvPr>
            <p:ph type="dt" sz="half" idx="10"/>
          </p:nvPr>
        </p:nvSpPr>
        <p:spPr/>
        <p:txBody>
          <a:bodyPr/>
          <a:lstStyle/>
          <a:p>
            <a:fld id="{894DF005-A30C-4361-8E45-55AEE4C34E84}" type="datetimeFigureOut">
              <a:rPr lang="es-CO" smtClean="0"/>
              <a:t>30/08/2019</a:t>
            </a:fld>
            <a:endParaRPr lang="es-CO"/>
          </a:p>
        </p:txBody>
      </p:sp>
      <p:sp>
        <p:nvSpPr>
          <p:cNvPr id="6" name="Marcador de pie de página 5">
            <a:extLst>
              <a:ext uri="{FF2B5EF4-FFF2-40B4-BE49-F238E27FC236}">
                <a16:creationId xmlns:a16="http://schemas.microsoft.com/office/drawing/2014/main" id="{0F1CB985-A400-47DE-9179-59C0FDB9CEB3}"/>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8D4BB15C-3649-4917-9852-E09A7EDD9B35}"/>
              </a:ext>
            </a:extLst>
          </p:cNvPr>
          <p:cNvSpPr>
            <a:spLocks noGrp="1"/>
          </p:cNvSpPr>
          <p:nvPr>
            <p:ph type="sldNum" sz="quarter" idx="12"/>
          </p:nvPr>
        </p:nvSpPr>
        <p:spPr/>
        <p:txBody>
          <a:bodyPr/>
          <a:lstStyle/>
          <a:p>
            <a:fld id="{500645E5-3BA5-46BB-844B-6BF104450998}" type="slidenum">
              <a:rPr lang="es-CO" smtClean="0"/>
              <a:t>‹Nº›</a:t>
            </a:fld>
            <a:endParaRPr lang="es-CO"/>
          </a:p>
        </p:txBody>
      </p:sp>
    </p:spTree>
    <p:extLst>
      <p:ext uri="{BB962C8B-B14F-4D97-AF65-F5344CB8AC3E}">
        <p14:creationId xmlns:p14="http://schemas.microsoft.com/office/powerpoint/2010/main" val="366148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2FE721-DF35-4085-A01E-DD92E135D8EF}"/>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54AC479B-6F54-4090-B07A-C27B37D542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B93D5FFB-3954-4D12-BBCE-16030DECEC2C}"/>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343E3A9F-658B-4767-A046-226E5F0E30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BC53F4E9-7D5C-4036-9E1D-EB42966359E9}"/>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0CC11B2D-7682-4274-97DA-DB4AEF6D7A32}"/>
              </a:ext>
            </a:extLst>
          </p:cNvPr>
          <p:cNvSpPr>
            <a:spLocks noGrp="1"/>
          </p:cNvSpPr>
          <p:nvPr>
            <p:ph type="dt" sz="half" idx="10"/>
          </p:nvPr>
        </p:nvSpPr>
        <p:spPr/>
        <p:txBody>
          <a:bodyPr/>
          <a:lstStyle/>
          <a:p>
            <a:fld id="{894DF005-A30C-4361-8E45-55AEE4C34E84}" type="datetimeFigureOut">
              <a:rPr lang="es-CO" smtClean="0"/>
              <a:t>30/08/2019</a:t>
            </a:fld>
            <a:endParaRPr lang="es-CO"/>
          </a:p>
        </p:txBody>
      </p:sp>
      <p:sp>
        <p:nvSpPr>
          <p:cNvPr id="8" name="Marcador de pie de página 7">
            <a:extLst>
              <a:ext uri="{FF2B5EF4-FFF2-40B4-BE49-F238E27FC236}">
                <a16:creationId xmlns:a16="http://schemas.microsoft.com/office/drawing/2014/main" id="{9EEFD4E4-7179-43FE-AE06-3CBA83A9E502}"/>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9BE64EDD-1FEE-41D0-8833-1B0A817C9938}"/>
              </a:ext>
            </a:extLst>
          </p:cNvPr>
          <p:cNvSpPr>
            <a:spLocks noGrp="1"/>
          </p:cNvSpPr>
          <p:nvPr>
            <p:ph type="sldNum" sz="quarter" idx="12"/>
          </p:nvPr>
        </p:nvSpPr>
        <p:spPr/>
        <p:txBody>
          <a:bodyPr/>
          <a:lstStyle/>
          <a:p>
            <a:fld id="{500645E5-3BA5-46BB-844B-6BF104450998}" type="slidenum">
              <a:rPr lang="es-CO" smtClean="0"/>
              <a:t>‹Nº›</a:t>
            </a:fld>
            <a:endParaRPr lang="es-CO"/>
          </a:p>
        </p:txBody>
      </p:sp>
    </p:spTree>
    <p:extLst>
      <p:ext uri="{BB962C8B-B14F-4D97-AF65-F5344CB8AC3E}">
        <p14:creationId xmlns:p14="http://schemas.microsoft.com/office/powerpoint/2010/main" val="1888551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352F34-184D-4706-B01A-415AE7E3F6B1}"/>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5037FF49-C97C-48BB-9EA7-9861C5075DCA}"/>
              </a:ext>
            </a:extLst>
          </p:cNvPr>
          <p:cNvSpPr>
            <a:spLocks noGrp="1"/>
          </p:cNvSpPr>
          <p:nvPr>
            <p:ph type="dt" sz="half" idx="10"/>
          </p:nvPr>
        </p:nvSpPr>
        <p:spPr/>
        <p:txBody>
          <a:bodyPr/>
          <a:lstStyle/>
          <a:p>
            <a:fld id="{894DF005-A30C-4361-8E45-55AEE4C34E84}" type="datetimeFigureOut">
              <a:rPr lang="es-CO" smtClean="0"/>
              <a:t>30/08/2019</a:t>
            </a:fld>
            <a:endParaRPr lang="es-CO"/>
          </a:p>
        </p:txBody>
      </p:sp>
      <p:sp>
        <p:nvSpPr>
          <p:cNvPr id="4" name="Marcador de pie de página 3">
            <a:extLst>
              <a:ext uri="{FF2B5EF4-FFF2-40B4-BE49-F238E27FC236}">
                <a16:creationId xmlns:a16="http://schemas.microsoft.com/office/drawing/2014/main" id="{979F49FF-EE24-4DD8-B810-E9EE712DCA86}"/>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BE91188A-922F-4D56-A35B-655FA7C92FFB}"/>
              </a:ext>
            </a:extLst>
          </p:cNvPr>
          <p:cNvSpPr>
            <a:spLocks noGrp="1"/>
          </p:cNvSpPr>
          <p:nvPr>
            <p:ph type="sldNum" sz="quarter" idx="12"/>
          </p:nvPr>
        </p:nvSpPr>
        <p:spPr/>
        <p:txBody>
          <a:bodyPr/>
          <a:lstStyle/>
          <a:p>
            <a:fld id="{500645E5-3BA5-46BB-844B-6BF104450998}" type="slidenum">
              <a:rPr lang="es-CO" smtClean="0"/>
              <a:t>‹Nº›</a:t>
            </a:fld>
            <a:endParaRPr lang="es-CO"/>
          </a:p>
        </p:txBody>
      </p:sp>
    </p:spTree>
    <p:extLst>
      <p:ext uri="{BB962C8B-B14F-4D97-AF65-F5344CB8AC3E}">
        <p14:creationId xmlns:p14="http://schemas.microsoft.com/office/powerpoint/2010/main" val="218461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51F3FF0-CB78-40D6-AFA0-339F0347D230}"/>
              </a:ext>
            </a:extLst>
          </p:cNvPr>
          <p:cNvSpPr>
            <a:spLocks noGrp="1"/>
          </p:cNvSpPr>
          <p:nvPr>
            <p:ph type="dt" sz="half" idx="10"/>
          </p:nvPr>
        </p:nvSpPr>
        <p:spPr/>
        <p:txBody>
          <a:bodyPr/>
          <a:lstStyle/>
          <a:p>
            <a:fld id="{894DF005-A30C-4361-8E45-55AEE4C34E84}" type="datetimeFigureOut">
              <a:rPr lang="es-CO" smtClean="0"/>
              <a:t>30/08/2019</a:t>
            </a:fld>
            <a:endParaRPr lang="es-CO"/>
          </a:p>
        </p:txBody>
      </p:sp>
      <p:sp>
        <p:nvSpPr>
          <p:cNvPr id="3" name="Marcador de pie de página 2">
            <a:extLst>
              <a:ext uri="{FF2B5EF4-FFF2-40B4-BE49-F238E27FC236}">
                <a16:creationId xmlns:a16="http://schemas.microsoft.com/office/drawing/2014/main" id="{CC304561-7C34-43D7-B1CC-4326D3F80C82}"/>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17019807-503F-4116-80FD-9C81B701209F}"/>
              </a:ext>
            </a:extLst>
          </p:cNvPr>
          <p:cNvSpPr>
            <a:spLocks noGrp="1"/>
          </p:cNvSpPr>
          <p:nvPr>
            <p:ph type="sldNum" sz="quarter" idx="12"/>
          </p:nvPr>
        </p:nvSpPr>
        <p:spPr/>
        <p:txBody>
          <a:bodyPr/>
          <a:lstStyle/>
          <a:p>
            <a:fld id="{500645E5-3BA5-46BB-844B-6BF104450998}" type="slidenum">
              <a:rPr lang="es-CO" smtClean="0"/>
              <a:t>‹Nº›</a:t>
            </a:fld>
            <a:endParaRPr lang="es-CO"/>
          </a:p>
        </p:txBody>
      </p:sp>
    </p:spTree>
    <p:extLst>
      <p:ext uri="{BB962C8B-B14F-4D97-AF65-F5344CB8AC3E}">
        <p14:creationId xmlns:p14="http://schemas.microsoft.com/office/powerpoint/2010/main" val="1162062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69B454-568D-4435-AD17-55B7274DAB8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2D4996F2-3D36-4EF2-913E-DB234C060B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6847BFEA-98DC-422A-9B22-9ADA759581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B60CD2F0-C83C-47CD-B43B-32C03175358E}"/>
              </a:ext>
            </a:extLst>
          </p:cNvPr>
          <p:cNvSpPr>
            <a:spLocks noGrp="1"/>
          </p:cNvSpPr>
          <p:nvPr>
            <p:ph type="dt" sz="half" idx="10"/>
          </p:nvPr>
        </p:nvSpPr>
        <p:spPr/>
        <p:txBody>
          <a:bodyPr/>
          <a:lstStyle/>
          <a:p>
            <a:fld id="{894DF005-A30C-4361-8E45-55AEE4C34E84}" type="datetimeFigureOut">
              <a:rPr lang="es-CO" smtClean="0"/>
              <a:t>30/08/2019</a:t>
            </a:fld>
            <a:endParaRPr lang="es-CO"/>
          </a:p>
        </p:txBody>
      </p:sp>
      <p:sp>
        <p:nvSpPr>
          <p:cNvPr id="6" name="Marcador de pie de página 5">
            <a:extLst>
              <a:ext uri="{FF2B5EF4-FFF2-40B4-BE49-F238E27FC236}">
                <a16:creationId xmlns:a16="http://schemas.microsoft.com/office/drawing/2014/main" id="{3A2EAD66-EDC7-49EF-ACEC-0C67D217127B}"/>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B867B8B7-EA9A-4CE7-BBF5-1715B34FE6BA}"/>
              </a:ext>
            </a:extLst>
          </p:cNvPr>
          <p:cNvSpPr>
            <a:spLocks noGrp="1"/>
          </p:cNvSpPr>
          <p:nvPr>
            <p:ph type="sldNum" sz="quarter" idx="12"/>
          </p:nvPr>
        </p:nvSpPr>
        <p:spPr/>
        <p:txBody>
          <a:bodyPr/>
          <a:lstStyle/>
          <a:p>
            <a:fld id="{500645E5-3BA5-46BB-844B-6BF104450998}" type="slidenum">
              <a:rPr lang="es-CO" smtClean="0"/>
              <a:t>‹Nº›</a:t>
            </a:fld>
            <a:endParaRPr lang="es-CO"/>
          </a:p>
        </p:txBody>
      </p:sp>
    </p:spTree>
    <p:extLst>
      <p:ext uri="{BB962C8B-B14F-4D97-AF65-F5344CB8AC3E}">
        <p14:creationId xmlns:p14="http://schemas.microsoft.com/office/powerpoint/2010/main" val="3920369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5E0E74-5B4A-436D-AB4D-6F3524FAB36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E4AD5E9E-CD8C-4373-96A6-5BD9CF7442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490003F0-F1D0-4AF0-9D3B-ED8C23560E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A40C8060-53DB-4513-9506-2757096107E2}"/>
              </a:ext>
            </a:extLst>
          </p:cNvPr>
          <p:cNvSpPr>
            <a:spLocks noGrp="1"/>
          </p:cNvSpPr>
          <p:nvPr>
            <p:ph type="dt" sz="half" idx="10"/>
          </p:nvPr>
        </p:nvSpPr>
        <p:spPr/>
        <p:txBody>
          <a:bodyPr/>
          <a:lstStyle/>
          <a:p>
            <a:fld id="{894DF005-A30C-4361-8E45-55AEE4C34E84}" type="datetimeFigureOut">
              <a:rPr lang="es-CO" smtClean="0"/>
              <a:t>30/08/2019</a:t>
            </a:fld>
            <a:endParaRPr lang="es-CO"/>
          </a:p>
        </p:txBody>
      </p:sp>
      <p:sp>
        <p:nvSpPr>
          <p:cNvPr id="6" name="Marcador de pie de página 5">
            <a:extLst>
              <a:ext uri="{FF2B5EF4-FFF2-40B4-BE49-F238E27FC236}">
                <a16:creationId xmlns:a16="http://schemas.microsoft.com/office/drawing/2014/main" id="{5F1930F4-6C8E-4826-8690-E73B06CC77D8}"/>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C2113B5C-DCFC-44C1-A332-35802C0E5616}"/>
              </a:ext>
            </a:extLst>
          </p:cNvPr>
          <p:cNvSpPr>
            <a:spLocks noGrp="1"/>
          </p:cNvSpPr>
          <p:nvPr>
            <p:ph type="sldNum" sz="quarter" idx="12"/>
          </p:nvPr>
        </p:nvSpPr>
        <p:spPr/>
        <p:txBody>
          <a:bodyPr/>
          <a:lstStyle/>
          <a:p>
            <a:fld id="{500645E5-3BA5-46BB-844B-6BF104450998}" type="slidenum">
              <a:rPr lang="es-CO" smtClean="0"/>
              <a:t>‹Nº›</a:t>
            </a:fld>
            <a:endParaRPr lang="es-CO"/>
          </a:p>
        </p:txBody>
      </p:sp>
    </p:spTree>
    <p:extLst>
      <p:ext uri="{BB962C8B-B14F-4D97-AF65-F5344CB8AC3E}">
        <p14:creationId xmlns:p14="http://schemas.microsoft.com/office/powerpoint/2010/main" val="3924410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85000"/>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0BF1423-8532-429A-830B-6DBA59E169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CC9ACC60-3329-4D89-8F6E-B6F1F3F28E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2D932469-A292-4A63-B95E-A2130D2E80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4DF005-A30C-4361-8E45-55AEE4C34E84}" type="datetimeFigureOut">
              <a:rPr lang="es-CO" smtClean="0"/>
              <a:t>30/08/2019</a:t>
            </a:fld>
            <a:endParaRPr lang="es-CO"/>
          </a:p>
        </p:txBody>
      </p:sp>
      <p:sp>
        <p:nvSpPr>
          <p:cNvPr id="5" name="Marcador de pie de página 4">
            <a:extLst>
              <a:ext uri="{FF2B5EF4-FFF2-40B4-BE49-F238E27FC236}">
                <a16:creationId xmlns:a16="http://schemas.microsoft.com/office/drawing/2014/main" id="{EEB23537-D7FA-43BE-91A6-412967E13C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0F87A906-37B9-46E7-9367-F043A802FF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645E5-3BA5-46BB-844B-6BF104450998}" type="slidenum">
              <a:rPr lang="es-CO" smtClean="0"/>
              <a:t>‹Nº›</a:t>
            </a:fld>
            <a:endParaRPr lang="es-CO"/>
          </a:p>
        </p:txBody>
      </p:sp>
    </p:spTree>
    <p:extLst>
      <p:ext uri="{BB962C8B-B14F-4D97-AF65-F5344CB8AC3E}">
        <p14:creationId xmlns:p14="http://schemas.microsoft.com/office/powerpoint/2010/main" val="30115964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mas.laopiniondemalaga.es/blog/lasmalaslenguas/2011/12/01/despiding-despido-super-barato/"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D01E6913-64CA-4BFC-8E5B-2D4B4D37CCE1}"/>
              </a:ext>
            </a:extLst>
          </p:cNvPr>
          <p:cNvSpPr/>
          <p:nvPr/>
        </p:nvSpPr>
        <p:spPr>
          <a:xfrm>
            <a:off x="-1" y="0"/>
            <a:ext cx="3750365" cy="6858000"/>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solidFill>
                <a:schemeClr val="accent4"/>
              </a:solidFill>
            </a:endParaRPr>
          </a:p>
        </p:txBody>
      </p:sp>
      <p:sp>
        <p:nvSpPr>
          <p:cNvPr id="6" name="Rectángulo 5">
            <a:extLst>
              <a:ext uri="{FF2B5EF4-FFF2-40B4-BE49-F238E27FC236}">
                <a16:creationId xmlns:a16="http://schemas.microsoft.com/office/drawing/2014/main" id="{74B20CDF-F3F5-469C-AE71-3AC7E5303B30}"/>
              </a:ext>
            </a:extLst>
          </p:cNvPr>
          <p:cNvSpPr/>
          <p:nvPr/>
        </p:nvSpPr>
        <p:spPr>
          <a:xfrm>
            <a:off x="0" y="330152"/>
            <a:ext cx="3657600" cy="3416320"/>
          </a:xfrm>
          <a:prstGeom prst="rect">
            <a:avLst/>
          </a:prstGeom>
          <a:noFill/>
        </p:spPr>
        <p:txBody>
          <a:bodyPr wrap="square" lIns="91440" tIns="45720" rIns="91440" bIns="45720">
            <a:spAutoFit/>
          </a:bodyPr>
          <a:lstStyle/>
          <a:p>
            <a:pPr algn="ctr"/>
            <a:r>
              <a:rPr lang="es-ES" sz="5400" b="1" dirty="0">
                <a:ln w="10160">
                  <a:solidFill>
                    <a:schemeClr val="accent5"/>
                  </a:solidFill>
                  <a:prstDash val="solid"/>
                </a:ln>
                <a:solidFill>
                  <a:schemeClr val="accent4"/>
                </a:solidFill>
                <a:effectLst>
                  <a:outerShdw blurRad="38100" dist="22860" dir="5400000" algn="tl" rotWithShape="0">
                    <a:srgbClr val="000000">
                      <a:alpha val="30000"/>
                    </a:srgbClr>
                  </a:outerShdw>
                </a:effectLst>
                <a:latin typeface="Impact" panose="020B0806030902050204" pitchFamily="34" charset="0"/>
              </a:rPr>
              <a:t>DEBIDO PROCESO EN EL SECTOR PRIVADO</a:t>
            </a:r>
            <a:endParaRPr lang="es-ES" sz="5400" b="1" cap="none" spc="0" dirty="0">
              <a:ln w="10160">
                <a:solidFill>
                  <a:schemeClr val="accent5"/>
                </a:solidFill>
                <a:prstDash val="solid"/>
              </a:ln>
              <a:solidFill>
                <a:schemeClr val="accent4"/>
              </a:solidFill>
              <a:effectLst>
                <a:outerShdw blurRad="38100" dist="22860" dir="5400000" algn="tl" rotWithShape="0">
                  <a:srgbClr val="000000">
                    <a:alpha val="30000"/>
                  </a:srgbClr>
                </a:outerShdw>
              </a:effectLst>
              <a:latin typeface="Impact" panose="020B0806030902050204" pitchFamily="34" charset="0"/>
            </a:endParaRPr>
          </a:p>
        </p:txBody>
      </p:sp>
      <p:sp>
        <p:nvSpPr>
          <p:cNvPr id="7" name="Rectángulo 6">
            <a:extLst>
              <a:ext uri="{FF2B5EF4-FFF2-40B4-BE49-F238E27FC236}">
                <a16:creationId xmlns:a16="http://schemas.microsoft.com/office/drawing/2014/main" id="{CF334362-2963-4A3B-AB59-9DC67E844D59}"/>
              </a:ext>
            </a:extLst>
          </p:cNvPr>
          <p:cNvSpPr/>
          <p:nvPr/>
        </p:nvSpPr>
        <p:spPr>
          <a:xfrm>
            <a:off x="-192149" y="3625693"/>
            <a:ext cx="4041899" cy="1384995"/>
          </a:xfrm>
          <a:prstGeom prst="rect">
            <a:avLst/>
          </a:prstGeom>
          <a:noFill/>
        </p:spPr>
        <p:txBody>
          <a:bodyPr wrap="square" lIns="91440" tIns="45720" rIns="91440" bIns="45720">
            <a:spAutoFit/>
          </a:bodyPr>
          <a:lstStyle/>
          <a:p>
            <a:pPr algn="ctr"/>
            <a:r>
              <a:rPr lang="es-ES" sz="2800" b="1" dirty="0">
                <a:ln w="10160">
                  <a:noFill/>
                  <a:prstDash val="solid"/>
                </a:ln>
                <a:solidFill>
                  <a:schemeClr val="accent4"/>
                </a:solidFill>
                <a:effectLst>
                  <a:outerShdw blurRad="38100" dist="22860" dir="5400000" algn="tl" rotWithShape="0">
                    <a:srgbClr val="000000">
                      <a:alpha val="30000"/>
                    </a:srgbClr>
                  </a:outerShdw>
                </a:effectLst>
              </a:rPr>
              <a:t>Adaptación para REDAL de la sentencia 593 de 2014 </a:t>
            </a:r>
            <a:endParaRPr lang="es-ES" sz="2800" b="1" cap="none" spc="0" dirty="0">
              <a:ln w="10160">
                <a:noFill/>
                <a:prstDash val="solid"/>
              </a:ln>
              <a:solidFill>
                <a:schemeClr val="accent4"/>
              </a:solidFill>
              <a:effectLst>
                <a:outerShdw blurRad="38100" dist="22860" dir="5400000" algn="tl" rotWithShape="0">
                  <a:srgbClr val="000000">
                    <a:alpha val="30000"/>
                  </a:srgbClr>
                </a:outerShdw>
              </a:effectLst>
            </a:endParaRPr>
          </a:p>
        </p:txBody>
      </p:sp>
      <p:pic>
        <p:nvPicPr>
          <p:cNvPr id="11" name="Imagen 10" descr="Imagen que contiene texto, libro&#10;&#10;Descripción generada automáticamente">
            <a:extLst>
              <a:ext uri="{FF2B5EF4-FFF2-40B4-BE49-F238E27FC236}">
                <a16:creationId xmlns:a16="http://schemas.microsoft.com/office/drawing/2014/main" id="{EFFDA556-8869-4E85-8F98-337CA490BD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9063" y="0"/>
            <a:ext cx="8772937" cy="6858000"/>
          </a:xfrm>
          <a:prstGeom prst="rect">
            <a:avLst/>
          </a:prstGeom>
        </p:spPr>
      </p:pic>
      <p:pic>
        <p:nvPicPr>
          <p:cNvPr id="9" name="Imagen 8">
            <a:extLst>
              <a:ext uri="{FF2B5EF4-FFF2-40B4-BE49-F238E27FC236}">
                <a16:creationId xmlns:a16="http://schemas.microsoft.com/office/drawing/2014/main" id="{0CF72EF4-C2B3-4BBE-ABBC-67AFE7C096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4158" y="5373912"/>
            <a:ext cx="1510746" cy="1510746"/>
          </a:xfrm>
          <a:prstGeom prst="rect">
            <a:avLst/>
          </a:prstGeom>
        </p:spPr>
      </p:pic>
      <p:sp>
        <p:nvSpPr>
          <p:cNvPr id="10" name="Rectángulo 9">
            <a:extLst>
              <a:ext uri="{FF2B5EF4-FFF2-40B4-BE49-F238E27FC236}">
                <a16:creationId xmlns:a16="http://schemas.microsoft.com/office/drawing/2014/main" id="{B8D0738C-DDFC-4C5F-813D-C7A63C2A8463}"/>
              </a:ext>
            </a:extLst>
          </p:cNvPr>
          <p:cNvSpPr/>
          <p:nvPr/>
        </p:nvSpPr>
        <p:spPr>
          <a:xfrm>
            <a:off x="531521" y="4912247"/>
            <a:ext cx="2594556" cy="461665"/>
          </a:xfrm>
          <a:prstGeom prst="rect">
            <a:avLst/>
          </a:prstGeom>
          <a:noFill/>
        </p:spPr>
        <p:txBody>
          <a:bodyPr wrap="none" lIns="91440" tIns="45720" rIns="91440" bIns="45720">
            <a:spAutoFit/>
          </a:bodyPr>
          <a:lstStyle/>
          <a:p>
            <a:pPr algn="ctr"/>
            <a:r>
              <a:rPr lang="es-ES" sz="2400" b="1" cap="none" spc="50" dirty="0">
                <a:ln w="9525" cmpd="sng">
                  <a:noFill/>
                  <a:prstDash val="solid"/>
                </a:ln>
                <a:solidFill>
                  <a:srgbClr val="70AD47">
                    <a:tint val="1000"/>
                  </a:srgbClr>
                </a:solidFill>
                <a:effectLst>
                  <a:glow rad="38100">
                    <a:schemeClr val="accent1">
                      <a:alpha val="40000"/>
                    </a:schemeClr>
                  </a:glow>
                </a:effectLst>
              </a:rPr>
              <a:t>Edwin Palma Egea</a:t>
            </a:r>
          </a:p>
        </p:txBody>
      </p:sp>
    </p:spTree>
    <p:extLst>
      <p:ext uri="{BB962C8B-B14F-4D97-AF65-F5344CB8AC3E}">
        <p14:creationId xmlns:p14="http://schemas.microsoft.com/office/powerpoint/2010/main" val="521847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881F3847-FA7E-44AF-9EA9-A6C6140AC7CD}"/>
              </a:ext>
            </a:extLst>
          </p:cNvPr>
          <p:cNvSpPr/>
          <p:nvPr/>
        </p:nvSpPr>
        <p:spPr>
          <a:xfrm>
            <a:off x="0" y="0"/>
            <a:ext cx="12192000" cy="5698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marR="5080" algn="just">
              <a:lnSpc>
                <a:spcPct val="94500"/>
              </a:lnSpc>
              <a:spcBef>
                <a:spcPts val="215"/>
              </a:spcBef>
            </a:pPr>
            <a:r>
              <a:rPr lang="es-MX" sz="1400" b="1" i="1" spc="-135" dirty="0">
                <a:solidFill>
                  <a:schemeClr val="tx1"/>
                </a:solidFill>
                <a:latin typeface="Arial"/>
                <a:cs typeface="Arial"/>
              </a:rPr>
              <a:t>“En </a:t>
            </a:r>
            <a:r>
              <a:rPr lang="es-MX" sz="1400" b="1" i="1" spc="-85" dirty="0">
                <a:solidFill>
                  <a:schemeClr val="tx1"/>
                </a:solidFill>
                <a:latin typeface="Arial"/>
                <a:cs typeface="Arial"/>
              </a:rPr>
              <a:t>este </a:t>
            </a:r>
            <a:r>
              <a:rPr lang="es-MX" sz="1400" b="1" i="1" spc="-45" dirty="0">
                <a:solidFill>
                  <a:schemeClr val="tx1"/>
                </a:solidFill>
                <a:latin typeface="Arial"/>
                <a:cs typeface="Arial"/>
              </a:rPr>
              <a:t>orden </a:t>
            </a:r>
            <a:r>
              <a:rPr lang="es-MX" sz="1400" b="1" i="1" spc="-40" dirty="0">
                <a:solidFill>
                  <a:schemeClr val="tx1"/>
                </a:solidFill>
                <a:latin typeface="Arial"/>
                <a:cs typeface="Arial"/>
              </a:rPr>
              <a:t>de </a:t>
            </a:r>
            <a:r>
              <a:rPr lang="es-MX" sz="1400" b="1" i="1" spc="-75" dirty="0">
                <a:solidFill>
                  <a:schemeClr val="tx1"/>
                </a:solidFill>
                <a:latin typeface="Arial"/>
                <a:cs typeface="Arial"/>
              </a:rPr>
              <a:t>ideas, </a:t>
            </a:r>
            <a:r>
              <a:rPr lang="es-MX" sz="1400" b="1" i="1" spc="5" dirty="0">
                <a:solidFill>
                  <a:schemeClr val="tx1"/>
                </a:solidFill>
                <a:latin typeface="Arial"/>
                <a:cs typeface="Arial"/>
              </a:rPr>
              <a:t>la </a:t>
            </a:r>
            <a:r>
              <a:rPr lang="es-MX" sz="1400" b="1" i="1" spc="-75" dirty="0">
                <a:solidFill>
                  <a:schemeClr val="tx1"/>
                </a:solidFill>
                <a:latin typeface="Arial"/>
                <a:cs typeface="Arial"/>
              </a:rPr>
              <a:t>jurisprudencia </a:t>
            </a:r>
            <a:r>
              <a:rPr lang="es-MX" sz="1400" b="1" i="1" spc="-95" dirty="0">
                <a:solidFill>
                  <a:schemeClr val="tx1"/>
                </a:solidFill>
                <a:latin typeface="Arial"/>
                <a:cs typeface="Arial"/>
              </a:rPr>
              <a:t>constitucional </a:t>
            </a:r>
            <a:r>
              <a:rPr lang="es-MX" sz="1400" b="1" i="1" spc="-25" dirty="0">
                <a:solidFill>
                  <a:schemeClr val="tx1"/>
                </a:solidFill>
                <a:latin typeface="Arial"/>
                <a:cs typeface="Arial"/>
              </a:rPr>
              <a:t>ha </a:t>
            </a:r>
            <a:r>
              <a:rPr lang="es-MX" sz="1400" b="1" i="1" spc="-75" dirty="0">
                <a:solidFill>
                  <a:schemeClr val="tx1"/>
                </a:solidFill>
                <a:latin typeface="Arial"/>
                <a:cs typeface="Arial"/>
              </a:rPr>
              <a:t>establecido </a:t>
            </a:r>
            <a:r>
              <a:rPr lang="es-MX" sz="1400" b="1" i="1" spc="-40" dirty="0">
                <a:solidFill>
                  <a:schemeClr val="tx1"/>
                </a:solidFill>
                <a:latin typeface="Arial"/>
                <a:cs typeface="Arial"/>
              </a:rPr>
              <a:t>el </a:t>
            </a:r>
            <a:r>
              <a:rPr lang="es-MX" sz="1400" b="1" i="1" spc="-95" dirty="0">
                <a:solidFill>
                  <a:schemeClr val="tx1"/>
                </a:solidFill>
                <a:latin typeface="Arial"/>
                <a:cs typeface="Arial"/>
              </a:rPr>
              <a:t>conjunto </a:t>
            </a:r>
            <a:r>
              <a:rPr lang="es-MX" sz="1400" b="1" i="1" spc="-40" dirty="0">
                <a:solidFill>
                  <a:schemeClr val="tx1"/>
                </a:solidFill>
                <a:latin typeface="Arial"/>
                <a:cs typeface="Arial"/>
              </a:rPr>
              <a:t>de  </a:t>
            </a:r>
            <a:r>
              <a:rPr lang="es-MX" sz="1400" b="1" i="1" spc="-80" dirty="0">
                <a:solidFill>
                  <a:schemeClr val="tx1"/>
                </a:solidFill>
                <a:latin typeface="Arial"/>
                <a:cs typeface="Arial"/>
              </a:rPr>
              <a:t>elementos </a:t>
            </a:r>
            <a:r>
              <a:rPr lang="es-MX" sz="1400" b="1" i="1" spc="-100" dirty="0">
                <a:solidFill>
                  <a:schemeClr val="tx1"/>
                </a:solidFill>
                <a:latin typeface="Arial"/>
                <a:cs typeface="Arial"/>
              </a:rPr>
              <a:t>mínimos </a:t>
            </a:r>
            <a:r>
              <a:rPr lang="es-MX" sz="1400" b="1" i="1" spc="-60" dirty="0">
                <a:solidFill>
                  <a:schemeClr val="tx1"/>
                </a:solidFill>
                <a:latin typeface="Arial"/>
                <a:cs typeface="Arial"/>
              </a:rPr>
              <a:t>que </a:t>
            </a:r>
            <a:r>
              <a:rPr lang="es-MX" sz="1400" b="1" i="1" spc="-40" dirty="0">
                <a:solidFill>
                  <a:schemeClr val="tx1"/>
                </a:solidFill>
                <a:latin typeface="Arial"/>
                <a:cs typeface="Arial"/>
              </a:rPr>
              <a:t>debe </a:t>
            </a:r>
            <a:r>
              <a:rPr lang="es-MX" sz="1400" b="1" i="1" spc="-65" dirty="0">
                <a:solidFill>
                  <a:schemeClr val="tx1"/>
                </a:solidFill>
                <a:latin typeface="Arial"/>
                <a:cs typeface="Arial"/>
              </a:rPr>
              <a:t>contemplar </a:t>
            </a:r>
            <a:r>
              <a:rPr lang="es-MX" sz="1400" b="1" i="1" spc="-40" dirty="0">
                <a:solidFill>
                  <a:schemeClr val="tx1"/>
                </a:solidFill>
                <a:latin typeface="Arial"/>
                <a:cs typeface="Arial"/>
              </a:rPr>
              <a:t>el </a:t>
            </a:r>
            <a:r>
              <a:rPr lang="es-MX" sz="1400" b="1" i="1" spc="-65" dirty="0">
                <a:solidFill>
                  <a:schemeClr val="tx1"/>
                </a:solidFill>
                <a:latin typeface="Arial"/>
                <a:cs typeface="Arial"/>
              </a:rPr>
              <a:t>Reglamento </a:t>
            </a:r>
            <a:r>
              <a:rPr lang="es-MX" sz="1400" b="1" i="1" spc="-45" dirty="0">
                <a:solidFill>
                  <a:schemeClr val="tx1"/>
                </a:solidFill>
                <a:latin typeface="Arial"/>
                <a:cs typeface="Arial"/>
              </a:rPr>
              <a:t>Interno </a:t>
            </a:r>
            <a:r>
              <a:rPr lang="es-MX" sz="1400" b="1" i="1" spc="-40" dirty="0">
                <a:solidFill>
                  <a:schemeClr val="tx1"/>
                </a:solidFill>
                <a:latin typeface="Arial"/>
                <a:cs typeface="Arial"/>
              </a:rPr>
              <a:t>de </a:t>
            </a:r>
            <a:r>
              <a:rPr lang="es-MX" sz="1400" b="1" i="1" spc="-50" dirty="0">
                <a:solidFill>
                  <a:schemeClr val="tx1"/>
                </a:solidFill>
                <a:latin typeface="Arial"/>
                <a:cs typeface="Arial"/>
              </a:rPr>
              <a:t>Trabajo </a:t>
            </a:r>
            <a:r>
              <a:rPr lang="es-MX" sz="1400" b="1" i="1" dirty="0">
                <a:solidFill>
                  <a:schemeClr val="tx1"/>
                </a:solidFill>
                <a:latin typeface="Arial"/>
                <a:cs typeface="Arial"/>
              </a:rPr>
              <a:t>al </a:t>
            </a:r>
            <a:r>
              <a:rPr lang="es-MX" sz="1400" b="1" i="1" spc="-25" dirty="0">
                <a:solidFill>
                  <a:schemeClr val="tx1"/>
                </a:solidFill>
                <a:latin typeface="Arial"/>
                <a:cs typeface="Arial"/>
              </a:rPr>
              <a:t>regular </a:t>
            </a:r>
            <a:r>
              <a:rPr lang="es-MX" sz="1400" b="1" i="1" spc="-40" dirty="0">
                <a:solidFill>
                  <a:schemeClr val="tx1"/>
                </a:solidFill>
                <a:latin typeface="Arial"/>
                <a:cs typeface="Arial"/>
              </a:rPr>
              <a:t>el  </a:t>
            </a:r>
            <a:r>
              <a:rPr lang="es-MX" sz="1400" b="1" i="1" spc="-70" dirty="0">
                <a:solidFill>
                  <a:schemeClr val="tx1"/>
                </a:solidFill>
                <a:latin typeface="Arial"/>
                <a:cs typeface="Arial"/>
              </a:rPr>
              <a:t>procedimiento </a:t>
            </a:r>
            <a:r>
              <a:rPr lang="es-MX" sz="1400" b="1" i="1" spc="10" dirty="0">
                <a:solidFill>
                  <a:schemeClr val="tx1"/>
                </a:solidFill>
                <a:latin typeface="Arial"/>
                <a:cs typeface="Arial"/>
              </a:rPr>
              <a:t>para </a:t>
            </a:r>
            <a:r>
              <a:rPr lang="es-MX" sz="1400" b="1" i="1" dirty="0">
                <a:solidFill>
                  <a:schemeClr val="tx1"/>
                </a:solidFill>
                <a:latin typeface="Arial"/>
                <a:cs typeface="Arial"/>
              </a:rPr>
              <a:t>la </a:t>
            </a:r>
            <a:r>
              <a:rPr lang="es-MX" sz="1400" b="1" i="1" spc="-105" dirty="0">
                <a:solidFill>
                  <a:schemeClr val="tx1"/>
                </a:solidFill>
                <a:latin typeface="Arial"/>
                <a:cs typeface="Arial"/>
              </a:rPr>
              <a:t>imposición </a:t>
            </a:r>
            <a:r>
              <a:rPr lang="es-MX" sz="1400" b="1" i="1" spc="-40" dirty="0">
                <a:solidFill>
                  <a:schemeClr val="tx1"/>
                </a:solidFill>
                <a:latin typeface="Arial"/>
                <a:cs typeface="Arial"/>
              </a:rPr>
              <a:t>de </a:t>
            </a:r>
            <a:r>
              <a:rPr lang="es-MX" sz="1400" b="1" i="1" spc="-75" dirty="0">
                <a:solidFill>
                  <a:schemeClr val="tx1"/>
                </a:solidFill>
                <a:latin typeface="Arial"/>
                <a:cs typeface="Arial"/>
              </a:rPr>
              <a:t>las </a:t>
            </a:r>
            <a:r>
              <a:rPr lang="es-MX" sz="1400" b="1" i="1" spc="-114" dirty="0">
                <a:solidFill>
                  <a:schemeClr val="tx1"/>
                </a:solidFill>
                <a:latin typeface="Arial"/>
                <a:cs typeface="Arial"/>
              </a:rPr>
              <a:t>sanciones </a:t>
            </a:r>
            <a:r>
              <a:rPr lang="es-MX" sz="1400" b="1" i="1" spc="-80" dirty="0">
                <a:solidFill>
                  <a:schemeClr val="tx1"/>
                </a:solidFill>
                <a:latin typeface="Arial"/>
                <a:cs typeface="Arial"/>
              </a:rPr>
              <a:t>disciplinarias </a:t>
            </a:r>
            <a:r>
              <a:rPr lang="es-MX" sz="1400" b="1" i="1" spc="-60" dirty="0">
                <a:solidFill>
                  <a:schemeClr val="tx1"/>
                </a:solidFill>
                <a:latin typeface="Arial"/>
                <a:cs typeface="Arial"/>
              </a:rPr>
              <a:t>que </a:t>
            </a:r>
            <a:r>
              <a:rPr lang="es-MX" sz="1400" b="1" i="1" spc="-65" dirty="0">
                <a:solidFill>
                  <a:schemeClr val="tx1"/>
                </a:solidFill>
                <a:latin typeface="Arial"/>
                <a:cs typeface="Arial"/>
              </a:rPr>
              <a:t>en </a:t>
            </a:r>
            <a:r>
              <a:rPr lang="es-MX" sz="1400" b="1" i="1" spc="-35" dirty="0">
                <a:solidFill>
                  <a:schemeClr val="tx1"/>
                </a:solidFill>
                <a:latin typeface="Arial"/>
                <a:cs typeface="Arial"/>
              </a:rPr>
              <a:t>él </a:t>
            </a:r>
            <a:r>
              <a:rPr lang="es-MX" sz="1400" b="1" i="1" spc="-130" dirty="0">
                <a:solidFill>
                  <a:schemeClr val="tx1"/>
                </a:solidFill>
                <a:latin typeface="Arial"/>
                <a:cs typeface="Arial"/>
              </a:rPr>
              <a:t>se </a:t>
            </a:r>
            <a:r>
              <a:rPr lang="es-MX" sz="1400" b="1" i="1" spc="-90" dirty="0">
                <a:solidFill>
                  <a:schemeClr val="tx1"/>
                </a:solidFill>
                <a:latin typeface="Arial"/>
                <a:cs typeface="Arial"/>
              </a:rPr>
              <a:t>contemplen,  </a:t>
            </a:r>
            <a:r>
              <a:rPr lang="es-MX" sz="1400" b="1" i="1" spc="-45" dirty="0">
                <a:solidFill>
                  <a:schemeClr val="tx1"/>
                </a:solidFill>
                <a:latin typeface="Arial"/>
                <a:cs typeface="Arial"/>
              </a:rPr>
              <a:t>entre </a:t>
            </a:r>
            <a:r>
              <a:rPr lang="es-MX" sz="1400" b="1" i="1" spc="-110" dirty="0">
                <a:solidFill>
                  <a:schemeClr val="tx1"/>
                </a:solidFill>
                <a:latin typeface="Arial"/>
                <a:cs typeface="Arial"/>
              </a:rPr>
              <a:t>los </a:t>
            </a:r>
            <a:r>
              <a:rPr lang="es-MX" sz="1400" b="1" i="1" spc="-60" dirty="0">
                <a:solidFill>
                  <a:schemeClr val="tx1"/>
                </a:solidFill>
                <a:latin typeface="Arial"/>
                <a:cs typeface="Arial"/>
              </a:rPr>
              <a:t>que </a:t>
            </a:r>
            <a:r>
              <a:rPr lang="es-MX" sz="1400" b="1" i="1" spc="-135" dirty="0">
                <a:solidFill>
                  <a:schemeClr val="tx1"/>
                </a:solidFill>
                <a:latin typeface="Arial"/>
                <a:cs typeface="Arial"/>
              </a:rPr>
              <a:t>se </a:t>
            </a:r>
            <a:r>
              <a:rPr lang="es-MX" sz="1400" b="1" i="1" spc="-75" dirty="0">
                <a:solidFill>
                  <a:schemeClr val="tx1"/>
                </a:solidFill>
                <a:latin typeface="Arial"/>
                <a:cs typeface="Arial"/>
              </a:rPr>
              <a:t>encuentran:</a:t>
            </a:r>
            <a:endParaRPr lang="es-MX" sz="1400" dirty="0">
              <a:solidFill>
                <a:schemeClr val="tx1"/>
              </a:solidFill>
              <a:latin typeface="Arial"/>
              <a:cs typeface="Arial"/>
            </a:endParaRPr>
          </a:p>
        </p:txBody>
      </p:sp>
      <p:graphicFrame>
        <p:nvGraphicFramePr>
          <p:cNvPr id="26" name="Diagrama 25">
            <a:extLst>
              <a:ext uri="{FF2B5EF4-FFF2-40B4-BE49-F238E27FC236}">
                <a16:creationId xmlns:a16="http://schemas.microsoft.com/office/drawing/2014/main" id="{4A70A13D-9183-491B-8A61-9301563672B1}"/>
              </a:ext>
            </a:extLst>
          </p:cNvPr>
          <p:cNvGraphicFramePr/>
          <p:nvPr>
            <p:extLst>
              <p:ext uri="{D42A27DB-BD31-4B8C-83A1-F6EECF244321}">
                <p14:modId xmlns:p14="http://schemas.microsoft.com/office/powerpoint/2010/main" val="388325375"/>
              </p:ext>
            </p:extLst>
          </p:nvPr>
        </p:nvGraphicFramePr>
        <p:xfrm>
          <a:off x="-1" y="569843"/>
          <a:ext cx="12191999" cy="62881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7568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35B5C7C-DED8-4330-8296-8679901EF3CB}"/>
              </a:ext>
            </a:extLst>
          </p:cNvPr>
          <p:cNvSpPr txBox="1"/>
          <p:nvPr/>
        </p:nvSpPr>
        <p:spPr>
          <a:xfrm>
            <a:off x="71939" y="450355"/>
            <a:ext cx="12224811" cy="584775"/>
          </a:xfrm>
          <a:prstGeom prst="rect">
            <a:avLst/>
          </a:prstGeom>
          <a:noFill/>
        </p:spPr>
        <p:txBody>
          <a:bodyPr wrap="square" rtlCol="0">
            <a:spAutoFit/>
          </a:bodyPr>
          <a:lstStyle/>
          <a:p>
            <a:r>
              <a:rPr lang="es-MX" sz="3200" b="1" spc="220" dirty="0">
                <a:solidFill>
                  <a:srgbClr val="002060"/>
                </a:solidFill>
                <a:latin typeface="Impact" panose="020B0806030902050204" pitchFamily="34" charset="0"/>
                <a:cs typeface="Arial" panose="020B0604020202020204" pitchFamily="34" charset="0"/>
              </a:rPr>
              <a:t>Tipicidad,</a:t>
            </a:r>
            <a:r>
              <a:rPr lang="es-MX" sz="3200" b="1" spc="-320" dirty="0">
                <a:solidFill>
                  <a:srgbClr val="002060"/>
                </a:solidFill>
                <a:latin typeface="Impact" panose="020B0806030902050204" pitchFamily="34" charset="0"/>
                <a:cs typeface="Arial" panose="020B0604020202020204" pitchFamily="34" charset="0"/>
              </a:rPr>
              <a:t> </a:t>
            </a:r>
            <a:r>
              <a:rPr lang="es-MX" sz="3200" b="1" spc="55" dirty="0">
                <a:solidFill>
                  <a:srgbClr val="002060"/>
                </a:solidFill>
                <a:latin typeface="Impact" panose="020B0806030902050204" pitchFamily="34" charset="0"/>
                <a:cs typeface="Arial" panose="020B0604020202020204" pitchFamily="34" charset="0"/>
              </a:rPr>
              <a:t>legalidad, </a:t>
            </a:r>
            <a:r>
              <a:rPr lang="es-MX" sz="3200" b="1" spc="185" dirty="0">
                <a:solidFill>
                  <a:srgbClr val="002060"/>
                </a:solidFill>
                <a:latin typeface="Impact" panose="020B0806030902050204" pitchFamily="34" charset="0"/>
                <a:cs typeface="Arial" panose="020B0604020202020204" pitchFamily="34" charset="0"/>
              </a:rPr>
              <a:t>culpabilidad, </a:t>
            </a:r>
            <a:r>
              <a:rPr lang="es-MX" sz="3200" b="1" spc="85" dirty="0">
                <a:solidFill>
                  <a:srgbClr val="002060"/>
                </a:solidFill>
                <a:latin typeface="Impact" panose="020B0806030902050204" pitchFamily="34" charset="0"/>
                <a:cs typeface="Arial" panose="020B0604020202020204" pitchFamily="34" charset="0"/>
              </a:rPr>
              <a:t>graduación  </a:t>
            </a:r>
            <a:r>
              <a:rPr lang="es-MX" sz="3200" b="1" spc="160" dirty="0">
                <a:solidFill>
                  <a:srgbClr val="002060"/>
                </a:solidFill>
                <a:latin typeface="Impact" panose="020B0806030902050204" pitchFamily="34" charset="0"/>
                <a:cs typeface="Arial" panose="020B0604020202020204" pitchFamily="34" charset="0"/>
              </a:rPr>
              <a:t>y </a:t>
            </a:r>
            <a:r>
              <a:rPr lang="es-MX" sz="3200" b="1" spc="-355" dirty="0">
                <a:solidFill>
                  <a:srgbClr val="002060"/>
                </a:solidFill>
                <a:latin typeface="Impact" panose="020B0806030902050204" pitchFamily="34" charset="0"/>
                <a:cs typeface="Arial" panose="020B0604020202020204" pitchFamily="34" charset="0"/>
              </a:rPr>
              <a:t> </a:t>
            </a:r>
            <a:r>
              <a:rPr lang="es-MX" sz="3200" b="1" spc="100" dirty="0">
                <a:solidFill>
                  <a:srgbClr val="002060"/>
                </a:solidFill>
                <a:latin typeface="Impact" panose="020B0806030902050204" pitchFamily="34" charset="0"/>
                <a:cs typeface="Arial" panose="020B0604020202020204" pitchFamily="34" charset="0"/>
              </a:rPr>
              <a:t>proporcionalidad</a:t>
            </a:r>
            <a:endParaRPr lang="es-CO" sz="3200" b="1" dirty="0">
              <a:solidFill>
                <a:srgbClr val="002060"/>
              </a:solidFill>
              <a:latin typeface="Impact" panose="020B0806030902050204" pitchFamily="34" charset="0"/>
              <a:cs typeface="Arial" panose="020B0604020202020204" pitchFamily="34" charset="0"/>
            </a:endParaRPr>
          </a:p>
        </p:txBody>
      </p:sp>
      <p:sp>
        <p:nvSpPr>
          <p:cNvPr id="5" name="Rectángulo: esquinas redondeadas 4">
            <a:extLst>
              <a:ext uri="{FF2B5EF4-FFF2-40B4-BE49-F238E27FC236}">
                <a16:creationId xmlns:a16="http://schemas.microsoft.com/office/drawing/2014/main" id="{9EB19765-3A75-453A-BB0B-B354AB09B6B9}"/>
              </a:ext>
            </a:extLst>
          </p:cNvPr>
          <p:cNvSpPr/>
          <p:nvPr/>
        </p:nvSpPr>
        <p:spPr>
          <a:xfrm>
            <a:off x="4310741" y="1579079"/>
            <a:ext cx="3222171" cy="2394857"/>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endParaRPr lang="es-MX" sz="1400" dirty="0">
              <a:solidFill>
                <a:schemeClr val="tx1"/>
              </a:solidFill>
              <a:latin typeface="Arial" panose="020B0604020202020204" pitchFamily="34" charset="0"/>
              <a:cs typeface="Arial" panose="020B0604020202020204" pitchFamily="34" charset="0"/>
            </a:endParaRPr>
          </a:p>
          <a:p>
            <a:endParaRPr lang="es-MX" sz="1400" dirty="0">
              <a:solidFill>
                <a:schemeClr val="tx1"/>
              </a:solidFill>
              <a:latin typeface="Arial" panose="020B0604020202020204" pitchFamily="34" charset="0"/>
              <a:cs typeface="Arial" panose="020B0604020202020204" pitchFamily="34" charset="0"/>
            </a:endParaRPr>
          </a:p>
          <a:p>
            <a:r>
              <a:rPr lang="es-MX" sz="1400" dirty="0">
                <a:solidFill>
                  <a:schemeClr val="tx1"/>
                </a:solidFill>
                <a:latin typeface="Arial" panose="020B0604020202020204" pitchFamily="34" charset="0"/>
                <a:cs typeface="Arial" panose="020B0604020202020204" pitchFamily="34" charset="0"/>
              </a:rPr>
              <a:t>“</a:t>
            </a:r>
            <a:r>
              <a:rPr lang="es-MX" sz="1400" i="1" dirty="0">
                <a:solidFill>
                  <a:schemeClr val="tx1"/>
                </a:solidFill>
                <a:latin typeface="Arial" panose="020B0604020202020204" pitchFamily="34" charset="0"/>
                <a:cs typeface="Arial" panose="020B0604020202020204" pitchFamily="34" charset="0"/>
              </a:rPr>
              <a:t>El principio de legalidad ordena que las conductas prohibidas, las sanciones aplicables, los   criterios para su determinación y los   procedimientos previstos para su  imposición estén definidos en un instrumento normativo previo a la  comisión de los hechos cuyo juicio se pretende adelantar”</a:t>
            </a:r>
            <a:endParaRPr lang="es-CO" sz="1400" dirty="0">
              <a:solidFill>
                <a:schemeClr val="tx1"/>
              </a:solidFill>
              <a:latin typeface="Arial" panose="020B0604020202020204" pitchFamily="34" charset="0"/>
              <a:cs typeface="Arial" panose="020B0604020202020204" pitchFamily="34" charset="0"/>
            </a:endParaRPr>
          </a:p>
          <a:p>
            <a:r>
              <a:rPr lang="es-CO" dirty="0">
                <a:solidFill>
                  <a:schemeClr val="tx1"/>
                </a:solidFill>
              </a:rPr>
              <a:t> </a:t>
            </a:r>
          </a:p>
          <a:p>
            <a:pPr algn="ctr"/>
            <a:endParaRPr lang="es-CO" sz="1600" dirty="0">
              <a:solidFill>
                <a:schemeClr val="tx1"/>
              </a:solidFill>
              <a:latin typeface="Arial" panose="020B0604020202020204" pitchFamily="34" charset="0"/>
              <a:cs typeface="Arial" panose="020B0604020202020204" pitchFamily="34" charset="0"/>
            </a:endParaRPr>
          </a:p>
        </p:txBody>
      </p:sp>
      <p:sp>
        <p:nvSpPr>
          <p:cNvPr id="7" name="Rectángulo: esquinas redondeadas 6">
            <a:extLst>
              <a:ext uri="{FF2B5EF4-FFF2-40B4-BE49-F238E27FC236}">
                <a16:creationId xmlns:a16="http://schemas.microsoft.com/office/drawing/2014/main" id="{87D81A7D-976F-4736-9F59-A844C8DAE8C5}"/>
              </a:ext>
            </a:extLst>
          </p:cNvPr>
          <p:cNvSpPr/>
          <p:nvPr/>
        </p:nvSpPr>
        <p:spPr>
          <a:xfrm>
            <a:off x="156027" y="1232457"/>
            <a:ext cx="4018403" cy="5157618"/>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O" sz="2000" i="1" dirty="0">
                <a:latin typeface="Arial" panose="020B0604020202020204" pitchFamily="34" charset="0"/>
                <a:cs typeface="Arial" panose="020B0604020202020204" pitchFamily="34" charset="0"/>
              </a:rPr>
              <a:t>El principio de  tipicidad, establece que las infracciones, las sanciones aplicables y la correlación  que debe haber entre las unas y las otras deben estar descritas de forma clara,  expresa e inequívoca. Particularmente, este principio trata sobre el nivel de  claridad que debe haber en la formulación de cargos</a:t>
            </a:r>
            <a:endParaRPr lang="es-CO" sz="2000" dirty="0">
              <a:latin typeface="Arial" panose="020B0604020202020204" pitchFamily="34" charset="0"/>
              <a:cs typeface="Arial" panose="020B0604020202020204" pitchFamily="34" charset="0"/>
            </a:endParaRPr>
          </a:p>
        </p:txBody>
      </p:sp>
      <p:sp>
        <p:nvSpPr>
          <p:cNvPr id="9" name="Rectángulo: esquinas redondeadas 8">
            <a:extLst>
              <a:ext uri="{FF2B5EF4-FFF2-40B4-BE49-F238E27FC236}">
                <a16:creationId xmlns:a16="http://schemas.microsoft.com/office/drawing/2014/main" id="{78D394B4-0608-4287-BC3C-90A276F4B329}"/>
              </a:ext>
            </a:extLst>
          </p:cNvPr>
          <p:cNvSpPr/>
          <p:nvPr/>
        </p:nvSpPr>
        <p:spPr>
          <a:xfrm>
            <a:off x="9136745" y="1115040"/>
            <a:ext cx="3055251" cy="91917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s-CO" sz="1400" i="1" dirty="0">
                <a:solidFill>
                  <a:schemeClr val="tx1"/>
                </a:solidFill>
                <a:latin typeface="Arial" panose="020B0604020202020204" pitchFamily="34" charset="0"/>
                <a:cs typeface="Arial" panose="020B0604020202020204" pitchFamily="34" charset="0"/>
              </a:rPr>
              <a:t>(i) el grado de culpabilidad del agente (si actuó con  o sin intención);</a:t>
            </a:r>
            <a:endParaRPr lang="es-CO" sz="1400" dirty="0">
              <a:solidFill>
                <a:schemeClr val="tx1"/>
              </a:solidFill>
              <a:latin typeface="Arial" panose="020B0604020202020204" pitchFamily="34" charset="0"/>
              <a:cs typeface="Arial" panose="020B0604020202020204" pitchFamily="34" charset="0"/>
            </a:endParaRPr>
          </a:p>
        </p:txBody>
      </p:sp>
      <p:sp>
        <p:nvSpPr>
          <p:cNvPr id="10" name="Rectángulo: esquinas redondeadas 9">
            <a:extLst>
              <a:ext uri="{FF2B5EF4-FFF2-40B4-BE49-F238E27FC236}">
                <a16:creationId xmlns:a16="http://schemas.microsoft.com/office/drawing/2014/main" id="{BC4F84CC-64C3-4F1F-A0E3-5AF95619080D}"/>
              </a:ext>
            </a:extLst>
          </p:cNvPr>
          <p:cNvSpPr/>
          <p:nvPr/>
        </p:nvSpPr>
        <p:spPr>
          <a:xfrm>
            <a:off x="9136745" y="2201689"/>
            <a:ext cx="3055247" cy="1161617"/>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s-CO" sz="1400" i="1" dirty="0">
                <a:solidFill>
                  <a:schemeClr val="tx1"/>
                </a:solidFill>
                <a:latin typeface="Arial" panose="020B0604020202020204" pitchFamily="34" charset="0"/>
                <a:cs typeface="Arial" panose="020B0604020202020204" pitchFamily="34" charset="0"/>
              </a:rPr>
              <a:t>(</a:t>
            </a:r>
            <a:r>
              <a:rPr lang="es-CO" sz="1400" i="1" dirty="0" err="1">
                <a:solidFill>
                  <a:schemeClr val="tx1"/>
                </a:solidFill>
                <a:latin typeface="Arial" panose="020B0604020202020204" pitchFamily="34" charset="0"/>
                <a:cs typeface="Arial" panose="020B0604020202020204" pitchFamily="34" charset="0"/>
              </a:rPr>
              <a:t>ii</a:t>
            </a:r>
            <a:r>
              <a:rPr lang="es-CO" sz="1400" i="1" dirty="0">
                <a:solidFill>
                  <a:schemeClr val="tx1"/>
                </a:solidFill>
                <a:latin typeface="Arial" panose="020B0604020202020204" pitchFamily="34" charset="0"/>
                <a:cs typeface="Arial" panose="020B0604020202020204" pitchFamily="34" charset="0"/>
              </a:rPr>
              <a:t>) la gravedad de su conducta (si por su naturaleza debe ser  calificada como leve, grave o gravísima);</a:t>
            </a:r>
            <a:endParaRPr lang="es-CO" sz="1400" dirty="0">
              <a:solidFill>
                <a:schemeClr val="tx1"/>
              </a:solidFill>
              <a:latin typeface="Arial" panose="020B0604020202020204" pitchFamily="34" charset="0"/>
              <a:cs typeface="Arial" panose="020B0604020202020204" pitchFamily="34" charset="0"/>
            </a:endParaRPr>
          </a:p>
        </p:txBody>
      </p:sp>
      <p:sp>
        <p:nvSpPr>
          <p:cNvPr id="11" name="Rectángulo: esquinas redondeadas 10">
            <a:extLst>
              <a:ext uri="{FF2B5EF4-FFF2-40B4-BE49-F238E27FC236}">
                <a16:creationId xmlns:a16="http://schemas.microsoft.com/office/drawing/2014/main" id="{1440DEEB-DE8E-4E4C-9C6B-D06363D3CE71}"/>
              </a:ext>
            </a:extLst>
          </p:cNvPr>
          <p:cNvSpPr/>
          <p:nvPr/>
        </p:nvSpPr>
        <p:spPr>
          <a:xfrm>
            <a:off x="9136745" y="3771460"/>
            <a:ext cx="3055255" cy="1161617"/>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s-CO" sz="1400" i="1" dirty="0">
                <a:solidFill>
                  <a:schemeClr val="tx1"/>
                </a:solidFill>
                <a:latin typeface="Arial" panose="020B0604020202020204" pitchFamily="34" charset="0"/>
                <a:cs typeface="Arial" panose="020B0604020202020204" pitchFamily="34" charset="0"/>
              </a:rPr>
              <a:t>y (</a:t>
            </a:r>
            <a:r>
              <a:rPr lang="es-CO" sz="1400" i="1" dirty="0" err="1">
                <a:solidFill>
                  <a:schemeClr val="tx1"/>
                </a:solidFill>
                <a:latin typeface="Arial" panose="020B0604020202020204" pitchFamily="34" charset="0"/>
                <a:cs typeface="Arial" panose="020B0604020202020204" pitchFamily="34" charset="0"/>
              </a:rPr>
              <a:t>iii</a:t>
            </a:r>
            <a:r>
              <a:rPr lang="es-CO" sz="1400" i="1" dirty="0">
                <a:solidFill>
                  <a:schemeClr val="tx1"/>
                </a:solidFill>
                <a:latin typeface="Arial" panose="020B0604020202020204" pitchFamily="34" charset="0"/>
                <a:cs typeface="Arial" panose="020B0604020202020204" pitchFamily="34" charset="0"/>
              </a:rPr>
              <a:t>) la graduación de la respectiva  sanción (mínima, media o máxima según la intensidad del comportamiento)” </a:t>
            </a:r>
            <a:endParaRPr lang="es-CO" sz="1400" dirty="0">
              <a:solidFill>
                <a:schemeClr val="tx1"/>
              </a:solidFill>
              <a:latin typeface="Arial" panose="020B0604020202020204" pitchFamily="34" charset="0"/>
              <a:cs typeface="Arial" panose="020B0604020202020204" pitchFamily="34" charset="0"/>
            </a:endParaRPr>
          </a:p>
        </p:txBody>
      </p:sp>
      <p:cxnSp>
        <p:nvCxnSpPr>
          <p:cNvPr id="17" name="Conector recto 16">
            <a:extLst>
              <a:ext uri="{FF2B5EF4-FFF2-40B4-BE49-F238E27FC236}">
                <a16:creationId xmlns:a16="http://schemas.microsoft.com/office/drawing/2014/main" id="{253F64D2-664E-45B1-A739-678F8DF39A09}"/>
              </a:ext>
            </a:extLst>
          </p:cNvPr>
          <p:cNvCxnSpPr>
            <a:stCxn id="5" idx="3"/>
          </p:cNvCxnSpPr>
          <p:nvPr/>
        </p:nvCxnSpPr>
        <p:spPr>
          <a:xfrm flipV="1">
            <a:off x="7532912" y="2776507"/>
            <a:ext cx="856344" cy="1"/>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18" name="Conector recto 17">
            <a:extLst>
              <a:ext uri="{FF2B5EF4-FFF2-40B4-BE49-F238E27FC236}">
                <a16:creationId xmlns:a16="http://schemas.microsoft.com/office/drawing/2014/main" id="{44F0A52B-2B4D-45A6-8D99-938F4FE529F2}"/>
              </a:ext>
            </a:extLst>
          </p:cNvPr>
          <p:cNvCxnSpPr>
            <a:cxnSpLocks/>
          </p:cNvCxnSpPr>
          <p:nvPr/>
        </p:nvCxnSpPr>
        <p:spPr>
          <a:xfrm flipV="1">
            <a:off x="8389257" y="1420621"/>
            <a:ext cx="0" cy="2931647"/>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24" name="Conector recto 23">
            <a:extLst>
              <a:ext uri="{FF2B5EF4-FFF2-40B4-BE49-F238E27FC236}">
                <a16:creationId xmlns:a16="http://schemas.microsoft.com/office/drawing/2014/main" id="{2DB957AB-0A21-4902-99C8-69E2FB8234B4}"/>
              </a:ext>
            </a:extLst>
          </p:cNvPr>
          <p:cNvCxnSpPr>
            <a:cxnSpLocks/>
          </p:cNvCxnSpPr>
          <p:nvPr/>
        </p:nvCxnSpPr>
        <p:spPr>
          <a:xfrm flipV="1">
            <a:off x="8374743" y="1388453"/>
            <a:ext cx="762002" cy="3513"/>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26" name="Conector recto 25">
            <a:extLst>
              <a:ext uri="{FF2B5EF4-FFF2-40B4-BE49-F238E27FC236}">
                <a16:creationId xmlns:a16="http://schemas.microsoft.com/office/drawing/2014/main" id="{A7A41204-5CBC-4FB9-B592-852FD170841D}"/>
              </a:ext>
            </a:extLst>
          </p:cNvPr>
          <p:cNvCxnSpPr>
            <a:cxnSpLocks/>
          </p:cNvCxnSpPr>
          <p:nvPr/>
        </p:nvCxnSpPr>
        <p:spPr>
          <a:xfrm>
            <a:off x="8389257" y="2776508"/>
            <a:ext cx="762001" cy="0"/>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27" name="Conector recto 26">
            <a:extLst>
              <a:ext uri="{FF2B5EF4-FFF2-40B4-BE49-F238E27FC236}">
                <a16:creationId xmlns:a16="http://schemas.microsoft.com/office/drawing/2014/main" id="{128147A8-B488-49B0-BE35-A88E066AC600}"/>
              </a:ext>
            </a:extLst>
          </p:cNvPr>
          <p:cNvCxnSpPr>
            <a:cxnSpLocks/>
          </p:cNvCxnSpPr>
          <p:nvPr/>
        </p:nvCxnSpPr>
        <p:spPr>
          <a:xfrm>
            <a:off x="8358810" y="4352268"/>
            <a:ext cx="747488" cy="0"/>
          </a:xfrm>
          <a:prstGeom prst="line">
            <a:avLst/>
          </a:prstGeom>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63956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áfico 6" descr="Bombilla y equipo ">
            <a:extLst>
              <a:ext uri="{FF2B5EF4-FFF2-40B4-BE49-F238E27FC236}">
                <a16:creationId xmlns:a16="http://schemas.microsoft.com/office/drawing/2014/main" id="{9E19707B-31D7-4F8C-9360-192C5BA506C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3241" y="3652661"/>
            <a:ext cx="2232213" cy="2232213"/>
          </a:xfrm>
          <a:prstGeom prst="rect">
            <a:avLst/>
          </a:prstGeom>
        </p:spPr>
      </p:pic>
      <p:sp>
        <p:nvSpPr>
          <p:cNvPr id="8" name="Bocadillo: rectángulo 7">
            <a:extLst>
              <a:ext uri="{FF2B5EF4-FFF2-40B4-BE49-F238E27FC236}">
                <a16:creationId xmlns:a16="http://schemas.microsoft.com/office/drawing/2014/main" id="{D9EAC388-D4D3-4724-99CC-B9158CF502C0}"/>
              </a:ext>
            </a:extLst>
          </p:cNvPr>
          <p:cNvSpPr/>
          <p:nvPr/>
        </p:nvSpPr>
        <p:spPr>
          <a:xfrm rot="20256319">
            <a:off x="399348" y="1586661"/>
            <a:ext cx="3508310" cy="1452465"/>
          </a:xfrm>
          <a:prstGeom prst="wedge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b="1" dirty="0">
                <a:solidFill>
                  <a:schemeClr val="tx1"/>
                </a:solidFill>
                <a:latin typeface="Impact" panose="020B0806030902050204" pitchFamily="34" charset="0"/>
              </a:rPr>
              <a:t>¿COMÓ LA APLICAMOS?</a:t>
            </a:r>
          </a:p>
        </p:txBody>
      </p:sp>
      <p:sp>
        <p:nvSpPr>
          <p:cNvPr id="9" name="Flecha: a la derecha 8">
            <a:extLst>
              <a:ext uri="{FF2B5EF4-FFF2-40B4-BE49-F238E27FC236}">
                <a16:creationId xmlns:a16="http://schemas.microsoft.com/office/drawing/2014/main" id="{E28CFCAC-C7DC-4472-95C1-6FC693DC0108}"/>
              </a:ext>
            </a:extLst>
          </p:cNvPr>
          <p:cNvSpPr/>
          <p:nvPr/>
        </p:nvSpPr>
        <p:spPr>
          <a:xfrm>
            <a:off x="3642983" y="2395728"/>
            <a:ext cx="1707776" cy="79337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1" name="Diagrama de flujo: proceso alternativo 10">
            <a:extLst>
              <a:ext uri="{FF2B5EF4-FFF2-40B4-BE49-F238E27FC236}">
                <a16:creationId xmlns:a16="http://schemas.microsoft.com/office/drawing/2014/main" id="{2B758F0E-67A4-46A0-910F-CC742805E1F3}"/>
              </a:ext>
            </a:extLst>
          </p:cNvPr>
          <p:cNvSpPr/>
          <p:nvPr/>
        </p:nvSpPr>
        <p:spPr>
          <a:xfrm>
            <a:off x="8537282" y="3423626"/>
            <a:ext cx="3512556" cy="230130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b="1" i="1" dirty="0"/>
          </a:p>
          <a:p>
            <a:pPr algn="ctr"/>
            <a:r>
              <a:rPr lang="es-MX" b="1" i="1" dirty="0"/>
              <a:t>“Cuando el patrono al imponer sanciones, en uso del poder disciplinario de  que es titular desconoce el derecho de  defensa u otro derecho fundamental.” </a:t>
            </a:r>
            <a:r>
              <a:rPr lang="es-MX" b="1" dirty="0"/>
              <a:t>SU-  342/95</a:t>
            </a:r>
            <a:endParaRPr lang="es-CO" b="1" dirty="0"/>
          </a:p>
          <a:p>
            <a:pPr algn="ctr"/>
            <a:endParaRPr lang="es-CO" b="1" dirty="0"/>
          </a:p>
        </p:txBody>
      </p:sp>
      <p:sp>
        <p:nvSpPr>
          <p:cNvPr id="12" name="Diagrama de flujo: proceso alternativo 11">
            <a:extLst>
              <a:ext uri="{FF2B5EF4-FFF2-40B4-BE49-F238E27FC236}">
                <a16:creationId xmlns:a16="http://schemas.microsoft.com/office/drawing/2014/main" id="{3D9579FB-110C-473D-9F08-77E8D6760EEB}"/>
              </a:ext>
            </a:extLst>
          </p:cNvPr>
          <p:cNvSpPr/>
          <p:nvPr/>
        </p:nvSpPr>
        <p:spPr>
          <a:xfrm>
            <a:off x="8424484" y="212038"/>
            <a:ext cx="3512556" cy="257223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a:t>
            </a:r>
            <a:r>
              <a:rPr lang="es-MX" sz="1600" b="1" i="1" dirty="0">
                <a:latin typeface="Arial" panose="020B0604020202020204" pitchFamily="34" charset="0"/>
                <a:cs typeface="Arial" panose="020B0604020202020204" pitchFamily="34" charset="0"/>
              </a:rPr>
              <a:t>La imposición del reglamento de trabajo, no puede ir en detrimento de los derechos constitucionales de los trabajadores.  Cuando esto ocurre, es preciso acudir a la acción de tutela para ampararlos.” </a:t>
            </a:r>
            <a:r>
              <a:rPr lang="es-MX" sz="1600" b="1" dirty="0">
                <a:latin typeface="Arial" panose="020B0604020202020204" pitchFamily="34" charset="0"/>
                <a:cs typeface="Arial" panose="020B0604020202020204" pitchFamily="34" charset="0"/>
              </a:rPr>
              <a:t>T-  434/11</a:t>
            </a:r>
            <a:endParaRPr lang="es-CO" sz="1600" b="1" dirty="0">
              <a:latin typeface="Arial" panose="020B0604020202020204" pitchFamily="34" charset="0"/>
              <a:cs typeface="Arial" panose="020B0604020202020204" pitchFamily="34" charset="0"/>
            </a:endParaRPr>
          </a:p>
          <a:p>
            <a:pPr algn="ctr"/>
            <a:endParaRPr lang="es-CO" b="1" dirty="0"/>
          </a:p>
        </p:txBody>
      </p:sp>
      <p:sp>
        <p:nvSpPr>
          <p:cNvPr id="15" name="Rectángulo: esquinas redondeadas 14">
            <a:extLst>
              <a:ext uri="{FF2B5EF4-FFF2-40B4-BE49-F238E27FC236}">
                <a16:creationId xmlns:a16="http://schemas.microsoft.com/office/drawing/2014/main" id="{4DEFDEE8-92CC-416F-8F14-F27F8E366BFE}"/>
              </a:ext>
            </a:extLst>
          </p:cNvPr>
          <p:cNvSpPr/>
          <p:nvPr/>
        </p:nvSpPr>
        <p:spPr>
          <a:xfrm>
            <a:off x="5471783" y="2065910"/>
            <a:ext cx="2218765" cy="145301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CO" b="1" dirty="0">
                <a:solidFill>
                  <a:schemeClr val="tx1"/>
                </a:solidFill>
                <a:latin typeface="Arial" panose="020B0604020202020204" pitchFamily="34" charset="0"/>
                <a:cs typeface="Arial" panose="020B0604020202020204" pitchFamily="34" charset="0"/>
              </a:rPr>
              <a:t>PROCEDENCIA DE LA TUTELA</a:t>
            </a:r>
          </a:p>
        </p:txBody>
      </p:sp>
      <p:cxnSp>
        <p:nvCxnSpPr>
          <p:cNvPr id="17" name="Conector recto 16">
            <a:extLst>
              <a:ext uri="{FF2B5EF4-FFF2-40B4-BE49-F238E27FC236}">
                <a16:creationId xmlns:a16="http://schemas.microsoft.com/office/drawing/2014/main" id="{463137E4-2994-4145-85B8-5AD7845C5941}"/>
              </a:ext>
            </a:extLst>
          </p:cNvPr>
          <p:cNvCxnSpPr>
            <a:stCxn id="15" idx="3"/>
          </p:cNvCxnSpPr>
          <p:nvPr/>
        </p:nvCxnSpPr>
        <p:spPr>
          <a:xfrm>
            <a:off x="7690548" y="2792416"/>
            <a:ext cx="323899"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Conector recto 17">
            <a:extLst>
              <a:ext uri="{FF2B5EF4-FFF2-40B4-BE49-F238E27FC236}">
                <a16:creationId xmlns:a16="http://schemas.microsoft.com/office/drawing/2014/main" id="{C8EB571F-0982-476D-9E38-AADF4C48BE9E}"/>
              </a:ext>
            </a:extLst>
          </p:cNvPr>
          <p:cNvCxnSpPr>
            <a:cxnSpLocks/>
          </p:cNvCxnSpPr>
          <p:nvPr/>
        </p:nvCxnSpPr>
        <p:spPr>
          <a:xfrm flipV="1">
            <a:off x="8039294" y="1541474"/>
            <a:ext cx="0" cy="3039216"/>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38B5977D-F3A2-44B3-8CD6-B823FCFEDE38}"/>
              </a:ext>
            </a:extLst>
          </p:cNvPr>
          <p:cNvCxnSpPr/>
          <p:nvPr/>
        </p:nvCxnSpPr>
        <p:spPr>
          <a:xfrm>
            <a:off x="8039294" y="1581725"/>
            <a:ext cx="323899"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 name="Conector recto 21">
            <a:extLst>
              <a:ext uri="{FF2B5EF4-FFF2-40B4-BE49-F238E27FC236}">
                <a16:creationId xmlns:a16="http://schemas.microsoft.com/office/drawing/2014/main" id="{96BF7BBA-4539-4404-B2CC-FCA2D7889A40}"/>
              </a:ext>
            </a:extLst>
          </p:cNvPr>
          <p:cNvCxnSpPr>
            <a:cxnSpLocks/>
          </p:cNvCxnSpPr>
          <p:nvPr/>
        </p:nvCxnSpPr>
        <p:spPr>
          <a:xfrm>
            <a:off x="8014447" y="4580690"/>
            <a:ext cx="410037"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24" name="Rectángulo: esquinas superiores, una redondeada y la otra cortada 23">
            <a:extLst>
              <a:ext uri="{FF2B5EF4-FFF2-40B4-BE49-F238E27FC236}">
                <a16:creationId xmlns:a16="http://schemas.microsoft.com/office/drawing/2014/main" id="{C71AD43D-7FDC-4DF4-A725-39A09A970EC5}"/>
              </a:ext>
            </a:extLst>
          </p:cNvPr>
          <p:cNvSpPr/>
          <p:nvPr/>
        </p:nvSpPr>
        <p:spPr>
          <a:xfrm>
            <a:off x="2622050" y="3601759"/>
            <a:ext cx="4201915" cy="2679530"/>
          </a:xfrm>
          <a:prstGeom prst="snip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spc="-15" dirty="0">
              <a:latin typeface="Arial" panose="020B0604020202020204" pitchFamily="34" charset="0"/>
              <a:cs typeface="Arial" panose="020B0604020202020204" pitchFamily="34" charset="0"/>
            </a:endParaRPr>
          </a:p>
          <a:p>
            <a:pPr algn="ctr"/>
            <a:endParaRPr lang="es-CO" b="1" spc="-15" dirty="0">
              <a:latin typeface="Arial" panose="020B0604020202020204" pitchFamily="34" charset="0"/>
              <a:cs typeface="Arial" panose="020B0604020202020204" pitchFamily="34" charset="0"/>
            </a:endParaRPr>
          </a:p>
          <a:p>
            <a:pPr algn="ctr"/>
            <a:endParaRPr lang="es-CO" b="1" spc="-15" dirty="0">
              <a:latin typeface="Arial" panose="020B0604020202020204" pitchFamily="34" charset="0"/>
              <a:cs typeface="Arial" panose="020B0604020202020204" pitchFamily="34" charset="0"/>
            </a:endParaRPr>
          </a:p>
          <a:p>
            <a:pPr algn="ctr"/>
            <a:endParaRPr lang="es-CO" b="1" spc="-15" dirty="0">
              <a:latin typeface="Arial" panose="020B0604020202020204" pitchFamily="34" charset="0"/>
              <a:cs typeface="Arial" panose="020B0604020202020204" pitchFamily="34" charset="0"/>
            </a:endParaRPr>
          </a:p>
          <a:p>
            <a:pPr algn="ctr"/>
            <a:endParaRPr lang="es-CO" b="1" spc="-15" dirty="0">
              <a:latin typeface="Arial" panose="020B0604020202020204" pitchFamily="34" charset="0"/>
              <a:cs typeface="Arial" panose="020B0604020202020204" pitchFamily="34" charset="0"/>
            </a:endParaRPr>
          </a:p>
          <a:p>
            <a:pPr algn="ctr"/>
            <a:r>
              <a:rPr lang="es-CO" b="1" spc="-15" dirty="0">
                <a:solidFill>
                  <a:schemeClr val="tx1"/>
                </a:solidFill>
                <a:latin typeface="Arial" panose="020B0604020202020204" pitchFamily="34" charset="0"/>
                <a:cs typeface="Arial" panose="020B0604020202020204" pitchFamily="34" charset="0"/>
              </a:rPr>
              <a:t>CASOS QUE PUEDES CONSULTAR EN SENTENCIAS</a:t>
            </a:r>
          </a:p>
          <a:p>
            <a:pPr algn="ctr"/>
            <a:endParaRPr lang="fr-FR" b="1" spc="140" dirty="0">
              <a:solidFill>
                <a:schemeClr val="tx1"/>
              </a:solidFill>
              <a:latin typeface="Arial" panose="020B0604020202020204" pitchFamily="34" charset="0"/>
              <a:cs typeface="Arial" panose="020B0604020202020204" pitchFamily="34" charset="0"/>
            </a:endParaRPr>
          </a:p>
          <a:p>
            <a:pPr algn="ctr"/>
            <a:r>
              <a:rPr lang="fr-FR" b="1" spc="140" dirty="0">
                <a:solidFill>
                  <a:schemeClr val="tx1"/>
                </a:solidFill>
                <a:latin typeface="Arial" panose="020B0604020202020204" pitchFamily="34" charset="0"/>
                <a:cs typeface="Arial" panose="020B0604020202020204" pitchFamily="34" charset="0"/>
              </a:rPr>
              <a:t>1. T-276 de 2014</a:t>
            </a:r>
          </a:p>
          <a:p>
            <a:pPr algn="ctr"/>
            <a:r>
              <a:rPr lang="fr-FR" b="1" spc="140" dirty="0">
                <a:solidFill>
                  <a:schemeClr val="tx1"/>
                </a:solidFill>
                <a:latin typeface="Arial" panose="020B0604020202020204" pitchFamily="34" charset="0"/>
                <a:cs typeface="Arial" panose="020B0604020202020204" pitchFamily="34" charset="0"/>
              </a:rPr>
              <a:t>2. T-541 de 2014</a:t>
            </a:r>
          </a:p>
          <a:p>
            <a:pPr algn="ctr"/>
            <a:r>
              <a:rPr lang="fr-FR" b="1" spc="140" dirty="0">
                <a:solidFill>
                  <a:schemeClr val="tx1"/>
                </a:solidFill>
                <a:latin typeface="Arial" panose="020B0604020202020204" pitchFamily="34" charset="0"/>
                <a:cs typeface="Arial" panose="020B0604020202020204" pitchFamily="34" charset="0"/>
              </a:rPr>
              <a:t>3. T-605 de 1999</a:t>
            </a:r>
          </a:p>
          <a:p>
            <a:pPr algn="ctr"/>
            <a:r>
              <a:rPr lang="fr-FR" b="1" spc="140" dirty="0">
                <a:solidFill>
                  <a:schemeClr val="tx1"/>
                </a:solidFill>
                <a:latin typeface="Arial" panose="020B0604020202020204" pitchFamily="34" charset="0"/>
                <a:cs typeface="Arial" panose="020B0604020202020204" pitchFamily="34" charset="0"/>
              </a:rPr>
              <a:t>4. T-385 de 2006</a:t>
            </a:r>
          </a:p>
          <a:p>
            <a:pPr algn="ctr"/>
            <a:r>
              <a:rPr lang="fr-FR" b="1" spc="140" dirty="0">
                <a:solidFill>
                  <a:schemeClr val="tx1"/>
                </a:solidFill>
                <a:latin typeface="Arial" panose="020B0604020202020204" pitchFamily="34" charset="0"/>
                <a:cs typeface="Arial" panose="020B0604020202020204" pitchFamily="34" charset="0"/>
              </a:rPr>
              <a:t>5. T-083 de 2010</a:t>
            </a:r>
          </a:p>
          <a:p>
            <a:pPr algn="ctr"/>
            <a:r>
              <a:rPr lang="fr-FR" b="1" spc="140" dirty="0">
                <a:solidFill>
                  <a:schemeClr val="tx1"/>
                </a:solidFill>
                <a:latin typeface="Arial" panose="020B0604020202020204" pitchFamily="34" charset="0"/>
                <a:cs typeface="Arial" panose="020B0604020202020204" pitchFamily="34" charset="0"/>
              </a:rPr>
              <a:t> 6.T-075A de 2011</a:t>
            </a:r>
          </a:p>
          <a:p>
            <a:pPr algn="ctr"/>
            <a:endParaRPr lang="es-CO" b="1" spc="140" dirty="0">
              <a:latin typeface="Arial" panose="020B0604020202020204" pitchFamily="34" charset="0"/>
              <a:cs typeface="Arial" panose="020B0604020202020204" pitchFamily="34" charset="0"/>
            </a:endParaRPr>
          </a:p>
          <a:p>
            <a:pPr algn="ctr"/>
            <a:endParaRPr lang="es-CO" b="1" spc="140" dirty="0">
              <a:latin typeface="Arial" panose="020B0604020202020204" pitchFamily="34" charset="0"/>
              <a:cs typeface="Arial" panose="020B0604020202020204" pitchFamily="34" charset="0"/>
            </a:endParaRPr>
          </a:p>
          <a:p>
            <a:pPr algn="ctr"/>
            <a:endParaRPr lang="es-CO" b="1" spc="140" dirty="0">
              <a:latin typeface="Arial" panose="020B0604020202020204" pitchFamily="34" charset="0"/>
              <a:cs typeface="Arial" panose="020B0604020202020204" pitchFamily="34" charset="0"/>
            </a:endParaRPr>
          </a:p>
          <a:p>
            <a:pPr algn="ctr"/>
            <a:endParaRPr lang="es-CO" b="1" spc="140" dirty="0">
              <a:latin typeface="Arial" panose="020B0604020202020204" pitchFamily="34" charset="0"/>
              <a:cs typeface="Arial" panose="020B0604020202020204" pitchFamily="34" charset="0"/>
            </a:endParaRPr>
          </a:p>
          <a:p>
            <a:pPr algn="ctr"/>
            <a:endParaRPr lang="es-CO" b="1" spc="140" dirty="0">
              <a:latin typeface="Arial" panose="020B0604020202020204" pitchFamily="34" charset="0"/>
              <a:cs typeface="Arial" panose="020B0604020202020204" pitchFamily="34" charset="0"/>
            </a:endParaRPr>
          </a:p>
          <a:p>
            <a:pPr algn="ctr"/>
            <a:endParaRPr lang="es-CO"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437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Imagen que contiene texto, libro&#10;&#10;Descripción generada automáticamente">
            <a:extLst>
              <a:ext uri="{FF2B5EF4-FFF2-40B4-BE49-F238E27FC236}">
                <a16:creationId xmlns:a16="http://schemas.microsoft.com/office/drawing/2014/main" id="{8CEF57FA-911C-4707-B6BA-DB59063583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470169" cy="4619064"/>
          </a:xfrm>
          <a:prstGeom prst="rect">
            <a:avLst/>
          </a:prstGeom>
          <a:ln>
            <a:noFill/>
          </a:ln>
          <a:effectLst>
            <a:outerShdw blurRad="292100" dist="139700" dir="2700000" algn="tl" rotWithShape="0">
              <a:srgbClr val="333333">
                <a:alpha val="65000"/>
              </a:srgbClr>
            </a:outerShdw>
          </a:effectLst>
        </p:spPr>
      </p:pic>
      <p:pic>
        <p:nvPicPr>
          <p:cNvPr id="9" name="Imagen 8" descr="Imagen que contiene texto, libro&#10;&#10;Descripción generada automáticamente">
            <a:extLst>
              <a:ext uri="{FF2B5EF4-FFF2-40B4-BE49-F238E27FC236}">
                <a16:creationId xmlns:a16="http://schemas.microsoft.com/office/drawing/2014/main" id="{C3CC5527-F238-4E3B-BB90-CDFE76A2EF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8037" y="1917900"/>
            <a:ext cx="5012301" cy="4940100"/>
          </a:xfrm>
          <a:prstGeom prst="rect">
            <a:avLst/>
          </a:prstGeom>
          <a:ln>
            <a:noFill/>
          </a:ln>
          <a:effectLst>
            <a:outerShdw blurRad="292100" dist="139700" dir="2700000" algn="tl" rotWithShape="0">
              <a:srgbClr val="333333">
                <a:alpha val="65000"/>
              </a:srgbClr>
            </a:outerShdw>
          </a:effectLst>
        </p:spPr>
      </p:pic>
      <p:sp>
        <p:nvSpPr>
          <p:cNvPr id="11" name="CuadroTexto 10">
            <a:extLst>
              <a:ext uri="{FF2B5EF4-FFF2-40B4-BE49-F238E27FC236}">
                <a16:creationId xmlns:a16="http://schemas.microsoft.com/office/drawing/2014/main" id="{6353B447-B177-4F37-B95C-C4EA450A89E9}"/>
              </a:ext>
            </a:extLst>
          </p:cNvPr>
          <p:cNvSpPr txBox="1"/>
          <p:nvPr/>
        </p:nvSpPr>
        <p:spPr>
          <a:xfrm>
            <a:off x="8211" y="4919008"/>
            <a:ext cx="4802521" cy="1938992"/>
          </a:xfrm>
          <a:prstGeom prst="rect">
            <a:avLst/>
          </a:prstGeom>
          <a:noFill/>
        </p:spPr>
        <p:txBody>
          <a:bodyPr wrap="square" rtlCol="0">
            <a:spAutoFit/>
          </a:bodyPr>
          <a:lstStyle/>
          <a:p>
            <a:pPr marL="12700">
              <a:lnSpc>
                <a:spcPct val="100000"/>
              </a:lnSpc>
              <a:spcBef>
                <a:spcPts val="105"/>
              </a:spcBef>
              <a:tabLst>
                <a:tab pos="584835" algn="l"/>
              </a:tabLst>
            </a:pPr>
            <a:r>
              <a:rPr lang="es-MX" sz="2400" b="1" spc="-70" dirty="0">
                <a:solidFill>
                  <a:srgbClr val="0070C0"/>
                </a:solidFill>
                <a:latin typeface="Arial"/>
                <a:cs typeface="Arial"/>
              </a:rPr>
              <a:t>El despido no e</a:t>
            </a:r>
            <a:r>
              <a:rPr lang="es-MX" sz="2400" b="1" spc="-295" dirty="0">
                <a:solidFill>
                  <a:srgbClr val="0070C0"/>
                </a:solidFill>
                <a:latin typeface="Arial"/>
                <a:cs typeface="Arial"/>
              </a:rPr>
              <a:t>s   </a:t>
            </a:r>
            <a:r>
              <a:rPr lang="es-MX" sz="2400" b="1" spc="-30" dirty="0">
                <a:solidFill>
                  <a:srgbClr val="0070C0"/>
                </a:solidFill>
                <a:latin typeface="Arial"/>
                <a:cs typeface="Arial"/>
              </a:rPr>
              <a:t>una</a:t>
            </a:r>
            <a:r>
              <a:rPr lang="es-MX" sz="2400" b="1" spc="-220" dirty="0">
                <a:solidFill>
                  <a:srgbClr val="0070C0"/>
                </a:solidFill>
                <a:latin typeface="Arial"/>
                <a:cs typeface="Arial"/>
              </a:rPr>
              <a:t> </a:t>
            </a:r>
            <a:r>
              <a:rPr lang="es-MX" sz="2400" b="1" spc="-160" dirty="0">
                <a:solidFill>
                  <a:srgbClr val="0070C0"/>
                </a:solidFill>
                <a:latin typeface="Arial"/>
                <a:cs typeface="Arial"/>
              </a:rPr>
              <a:t>sanción</a:t>
            </a:r>
            <a:endParaRPr lang="es-MX" sz="2400" dirty="0">
              <a:solidFill>
                <a:srgbClr val="0070C0"/>
              </a:solidFill>
              <a:latin typeface="Arial"/>
              <a:cs typeface="Arial"/>
            </a:endParaRPr>
          </a:p>
          <a:p>
            <a:pPr marL="12700">
              <a:lnSpc>
                <a:spcPct val="100000"/>
              </a:lnSpc>
              <a:tabLst>
                <a:tab pos="584835" algn="l"/>
              </a:tabLst>
            </a:pPr>
            <a:r>
              <a:rPr lang="es-MX" sz="2400" b="1" spc="-75" dirty="0">
                <a:solidFill>
                  <a:srgbClr val="0070C0"/>
                </a:solidFill>
                <a:latin typeface="Arial"/>
                <a:cs typeface="Arial"/>
              </a:rPr>
              <a:t>Artículo </a:t>
            </a:r>
            <a:r>
              <a:rPr lang="es-MX" sz="2400" b="1" spc="-45" dirty="0">
                <a:solidFill>
                  <a:srgbClr val="0070C0"/>
                </a:solidFill>
                <a:latin typeface="Arial"/>
                <a:cs typeface="Arial"/>
              </a:rPr>
              <a:t>62</a:t>
            </a:r>
            <a:r>
              <a:rPr lang="es-MX" sz="2400" b="1" spc="-80" dirty="0">
                <a:solidFill>
                  <a:srgbClr val="0070C0"/>
                </a:solidFill>
                <a:latin typeface="Arial"/>
                <a:cs typeface="Arial"/>
              </a:rPr>
              <a:t> </a:t>
            </a:r>
            <a:r>
              <a:rPr lang="es-MX" sz="2400" b="1" spc="-335" dirty="0">
                <a:solidFill>
                  <a:srgbClr val="0070C0"/>
                </a:solidFill>
                <a:latin typeface="Arial"/>
                <a:cs typeface="Arial"/>
              </a:rPr>
              <a:t>CST</a:t>
            </a:r>
            <a:endParaRPr lang="es-MX" sz="2400" dirty="0">
              <a:solidFill>
                <a:srgbClr val="0070C0"/>
              </a:solidFill>
              <a:latin typeface="Arial"/>
              <a:cs typeface="Arial"/>
            </a:endParaRPr>
          </a:p>
          <a:p>
            <a:pPr marL="12700">
              <a:lnSpc>
                <a:spcPct val="100000"/>
              </a:lnSpc>
              <a:tabLst>
                <a:tab pos="584835" algn="l"/>
              </a:tabLst>
            </a:pPr>
            <a:r>
              <a:rPr lang="es-MX" sz="2400" b="1" spc="-135" dirty="0">
                <a:solidFill>
                  <a:srgbClr val="0070C0"/>
                </a:solidFill>
                <a:latin typeface="Arial"/>
                <a:cs typeface="Arial"/>
              </a:rPr>
              <a:t>Sentencia </a:t>
            </a:r>
            <a:r>
              <a:rPr lang="es-MX" sz="2400" b="1" spc="-15" dirty="0">
                <a:solidFill>
                  <a:srgbClr val="0070C0"/>
                </a:solidFill>
                <a:latin typeface="Arial"/>
                <a:cs typeface="Arial"/>
              </a:rPr>
              <a:t>C-299/98</a:t>
            </a:r>
            <a:endParaRPr lang="es-MX" sz="2400" dirty="0">
              <a:solidFill>
                <a:srgbClr val="0070C0"/>
              </a:solidFill>
              <a:latin typeface="Arial"/>
              <a:cs typeface="Arial"/>
            </a:endParaRPr>
          </a:p>
          <a:p>
            <a:pPr marL="12700">
              <a:lnSpc>
                <a:spcPct val="100000"/>
              </a:lnSpc>
              <a:tabLst>
                <a:tab pos="584835" algn="l"/>
              </a:tabLst>
            </a:pPr>
            <a:r>
              <a:rPr lang="es-MX" sz="2400" b="1" spc="-135" dirty="0">
                <a:solidFill>
                  <a:srgbClr val="0070C0"/>
                </a:solidFill>
                <a:latin typeface="Arial"/>
                <a:cs typeface="Arial"/>
              </a:rPr>
              <a:t>Sentencia</a:t>
            </a:r>
            <a:r>
              <a:rPr lang="es-MX" sz="2400" b="1" spc="-155" dirty="0">
                <a:solidFill>
                  <a:srgbClr val="0070C0"/>
                </a:solidFill>
                <a:latin typeface="Arial"/>
                <a:cs typeface="Arial"/>
              </a:rPr>
              <a:t> </a:t>
            </a:r>
            <a:r>
              <a:rPr lang="es-MX" sz="2400" b="1" spc="40" dirty="0">
                <a:solidFill>
                  <a:srgbClr val="0070C0"/>
                </a:solidFill>
                <a:latin typeface="Arial"/>
                <a:cs typeface="Arial"/>
              </a:rPr>
              <a:t>T-546/00</a:t>
            </a:r>
            <a:endParaRPr lang="es-MX" sz="2400" dirty="0">
              <a:solidFill>
                <a:srgbClr val="0070C0"/>
              </a:solidFill>
              <a:latin typeface="Arial"/>
              <a:cs typeface="Arial"/>
            </a:endParaRPr>
          </a:p>
          <a:p>
            <a:endParaRPr lang="es-CO" sz="2400" dirty="0"/>
          </a:p>
        </p:txBody>
      </p:sp>
      <p:sp>
        <p:nvSpPr>
          <p:cNvPr id="13" name="CuadroTexto 12">
            <a:extLst>
              <a:ext uri="{FF2B5EF4-FFF2-40B4-BE49-F238E27FC236}">
                <a16:creationId xmlns:a16="http://schemas.microsoft.com/office/drawing/2014/main" id="{447468A4-0406-4623-A428-DA2BD0B5918F}"/>
              </a:ext>
            </a:extLst>
          </p:cNvPr>
          <p:cNvSpPr txBox="1"/>
          <p:nvPr/>
        </p:nvSpPr>
        <p:spPr>
          <a:xfrm>
            <a:off x="5470169" y="156919"/>
            <a:ext cx="6536301" cy="1858970"/>
          </a:xfrm>
          <a:prstGeom prst="rect">
            <a:avLst/>
          </a:prstGeom>
          <a:noFill/>
        </p:spPr>
        <p:txBody>
          <a:bodyPr wrap="square" rtlCol="0">
            <a:spAutoFit/>
          </a:bodyPr>
          <a:lstStyle/>
          <a:p>
            <a:pPr>
              <a:lnSpc>
                <a:spcPct val="100000"/>
              </a:lnSpc>
              <a:spcBef>
                <a:spcPts val="20"/>
              </a:spcBef>
            </a:pPr>
            <a:endParaRPr lang="es-MX" dirty="0">
              <a:solidFill>
                <a:srgbClr val="0070C0"/>
              </a:solidFill>
              <a:latin typeface="Arial" panose="020B0604020202020204" pitchFamily="34" charset="0"/>
              <a:cs typeface="Arial" panose="020B0604020202020204" pitchFamily="34" charset="0"/>
            </a:endParaRPr>
          </a:p>
          <a:p>
            <a:pPr marL="12700" marR="5080" algn="just">
              <a:lnSpc>
                <a:spcPct val="95900"/>
              </a:lnSpc>
            </a:pPr>
            <a:r>
              <a:rPr lang="es-MX" sz="2000" spc="-135" dirty="0">
                <a:solidFill>
                  <a:srgbClr val="0070C0"/>
                </a:solidFill>
                <a:latin typeface="Arial" panose="020B0604020202020204" pitchFamily="34" charset="0"/>
                <a:cs typeface="Arial" panose="020B0604020202020204" pitchFamily="34" charset="0"/>
              </a:rPr>
              <a:t>“entiende </a:t>
            </a:r>
            <a:r>
              <a:rPr lang="es-MX" sz="2000" spc="-155" dirty="0">
                <a:solidFill>
                  <a:srgbClr val="0070C0"/>
                </a:solidFill>
                <a:latin typeface="Arial" panose="020B0604020202020204" pitchFamily="34" charset="0"/>
                <a:cs typeface="Arial" panose="020B0604020202020204" pitchFamily="34" charset="0"/>
              </a:rPr>
              <a:t>esta </a:t>
            </a:r>
            <a:r>
              <a:rPr lang="es-MX" sz="2000" spc="-170" dirty="0">
                <a:solidFill>
                  <a:srgbClr val="0070C0"/>
                </a:solidFill>
                <a:latin typeface="Arial" panose="020B0604020202020204" pitchFamily="34" charset="0"/>
                <a:cs typeface="Arial" panose="020B0604020202020204" pitchFamily="34" charset="0"/>
              </a:rPr>
              <a:t>Sala </a:t>
            </a:r>
            <a:r>
              <a:rPr lang="es-MX" sz="2000" spc="-140" dirty="0">
                <a:solidFill>
                  <a:srgbClr val="0070C0"/>
                </a:solidFill>
                <a:latin typeface="Arial" panose="020B0604020202020204" pitchFamily="34" charset="0"/>
                <a:cs typeface="Arial" panose="020B0604020202020204" pitchFamily="34" charset="0"/>
              </a:rPr>
              <a:t>que </a:t>
            </a:r>
            <a:r>
              <a:rPr lang="es-MX" sz="2000" spc="-295" dirty="0">
                <a:solidFill>
                  <a:srgbClr val="0070C0"/>
                </a:solidFill>
                <a:latin typeface="Arial" panose="020B0604020202020204" pitchFamily="34" charset="0"/>
                <a:cs typeface="Arial" panose="020B0604020202020204" pitchFamily="34" charset="0"/>
              </a:rPr>
              <a:t>ese    </a:t>
            </a:r>
            <a:r>
              <a:rPr lang="es-MX" sz="2000" spc="-140" dirty="0">
                <a:solidFill>
                  <a:srgbClr val="0070C0"/>
                </a:solidFill>
                <a:latin typeface="Arial" panose="020B0604020202020204" pitchFamily="34" charset="0"/>
                <a:cs typeface="Arial" panose="020B0604020202020204" pitchFamily="34" charset="0"/>
              </a:rPr>
              <a:t>requisito </a:t>
            </a:r>
            <a:r>
              <a:rPr lang="es-MX" sz="2000" spc="-355" dirty="0">
                <a:solidFill>
                  <a:srgbClr val="0070C0"/>
                </a:solidFill>
                <a:latin typeface="Arial" panose="020B0604020202020204" pitchFamily="34" charset="0"/>
                <a:cs typeface="Arial" panose="020B0604020202020204" pitchFamily="34" charset="0"/>
              </a:rPr>
              <a:t>se </a:t>
            </a:r>
            <a:r>
              <a:rPr lang="es-MX" sz="2000" spc="-100" dirty="0">
                <a:solidFill>
                  <a:srgbClr val="0070C0"/>
                </a:solidFill>
                <a:latin typeface="Arial" panose="020B0604020202020204" pitchFamily="34" charset="0"/>
                <a:cs typeface="Arial" panose="020B0604020202020204" pitchFamily="34" charset="0"/>
              </a:rPr>
              <a:t>refiere </a:t>
            </a:r>
            <a:r>
              <a:rPr lang="es-MX" sz="2000" spc="-215" dirty="0">
                <a:solidFill>
                  <a:srgbClr val="0070C0"/>
                </a:solidFill>
                <a:latin typeface="Arial" panose="020B0604020202020204" pitchFamily="34" charset="0"/>
                <a:cs typeface="Arial" panose="020B0604020202020204" pitchFamily="34" charset="0"/>
              </a:rPr>
              <a:t>no </a:t>
            </a:r>
            <a:r>
              <a:rPr lang="es-MX" sz="2000" spc="-275" dirty="0">
                <a:solidFill>
                  <a:srgbClr val="0070C0"/>
                </a:solidFill>
                <a:latin typeface="Arial" panose="020B0604020202020204" pitchFamily="34" charset="0"/>
                <a:cs typeface="Arial" panose="020B0604020202020204" pitchFamily="34" charset="0"/>
              </a:rPr>
              <a:t>sólo </a:t>
            </a:r>
            <a:r>
              <a:rPr lang="es-MX" sz="2000" spc="15" dirty="0">
                <a:solidFill>
                  <a:srgbClr val="0070C0"/>
                </a:solidFill>
                <a:latin typeface="Arial" panose="020B0604020202020204" pitchFamily="34" charset="0"/>
                <a:cs typeface="Arial" panose="020B0604020202020204" pitchFamily="34" charset="0"/>
              </a:rPr>
              <a:t>a </a:t>
            </a:r>
            <a:r>
              <a:rPr lang="es-MX" sz="2000" spc="-20" dirty="0">
                <a:solidFill>
                  <a:srgbClr val="0070C0"/>
                </a:solidFill>
                <a:latin typeface="Arial" panose="020B0604020202020204" pitchFamily="34" charset="0"/>
                <a:cs typeface="Arial" panose="020B0604020202020204" pitchFamily="34" charset="0"/>
              </a:rPr>
              <a:t>la </a:t>
            </a:r>
            <a:r>
              <a:rPr lang="es-MX" sz="2000" spc="-175" dirty="0">
                <a:solidFill>
                  <a:srgbClr val="0070C0"/>
                </a:solidFill>
                <a:latin typeface="Arial" panose="020B0604020202020204" pitchFamily="34" charset="0"/>
                <a:cs typeface="Arial" panose="020B0604020202020204" pitchFamily="34" charset="0"/>
              </a:rPr>
              <a:t>causal </a:t>
            </a:r>
            <a:r>
              <a:rPr lang="es-MX" sz="2000" spc="-145" dirty="0">
                <a:solidFill>
                  <a:srgbClr val="0070C0"/>
                </a:solidFill>
                <a:latin typeface="Arial" panose="020B0604020202020204" pitchFamily="34" charset="0"/>
                <a:cs typeface="Arial" panose="020B0604020202020204" pitchFamily="34" charset="0"/>
              </a:rPr>
              <a:t>cuya  </a:t>
            </a:r>
            <a:r>
              <a:rPr lang="es-MX" sz="2000" spc="-135" dirty="0">
                <a:solidFill>
                  <a:srgbClr val="0070C0"/>
                </a:solidFill>
                <a:latin typeface="Arial" panose="020B0604020202020204" pitchFamily="34" charset="0"/>
                <a:cs typeface="Arial" panose="020B0604020202020204" pitchFamily="34" charset="0"/>
              </a:rPr>
              <a:t>constitucionalidad </a:t>
            </a:r>
            <a:r>
              <a:rPr lang="es-MX" sz="2000" spc="-100" dirty="0">
                <a:solidFill>
                  <a:srgbClr val="0070C0"/>
                </a:solidFill>
                <a:latin typeface="Arial" panose="020B0604020202020204" pitchFamily="34" charset="0"/>
                <a:cs typeface="Arial" panose="020B0604020202020204" pitchFamily="34" charset="0"/>
              </a:rPr>
              <a:t>fue </a:t>
            </a:r>
            <a:r>
              <a:rPr lang="es-MX" sz="2000" spc="-155" dirty="0">
                <a:solidFill>
                  <a:srgbClr val="0070C0"/>
                </a:solidFill>
                <a:latin typeface="Arial" panose="020B0604020202020204" pitchFamily="34" charset="0"/>
                <a:cs typeface="Arial" panose="020B0604020202020204" pitchFamily="34" charset="0"/>
              </a:rPr>
              <a:t>condicionada </a:t>
            </a:r>
            <a:r>
              <a:rPr lang="es-MX" sz="2000" spc="-180" dirty="0">
                <a:solidFill>
                  <a:srgbClr val="0070C0"/>
                </a:solidFill>
                <a:latin typeface="Arial" panose="020B0604020202020204" pitchFamily="34" charset="0"/>
                <a:cs typeface="Arial" panose="020B0604020202020204" pitchFamily="34" charset="0"/>
              </a:rPr>
              <a:t>en  </a:t>
            </a:r>
            <a:r>
              <a:rPr lang="es-MX" sz="2000" spc="-20" dirty="0">
                <a:solidFill>
                  <a:srgbClr val="0070C0"/>
                </a:solidFill>
                <a:latin typeface="Arial" panose="020B0604020202020204" pitchFamily="34" charset="0"/>
                <a:cs typeface="Arial" panose="020B0604020202020204" pitchFamily="34" charset="0"/>
              </a:rPr>
              <a:t>la </a:t>
            </a:r>
            <a:r>
              <a:rPr lang="es-MX" sz="2000" spc="-190" dirty="0">
                <a:solidFill>
                  <a:srgbClr val="0070C0"/>
                </a:solidFill>
                <a:latin typeface="Arial" panose="020B0604020202020204" pitchFamily="34" charset="0"/>
                <a:cs typeface="Arial" panose="020B0604020202020204" pitchFamily="34" charset="0"/>
              </a:rPr>
              <a:t>Sentencia </a:t>
            </a:r>
            <a:r>
              <a:rPr lang="es-MX" sz="2000" spc="-130" dirty="0">
                <a:solidFill>
                  <a:srgbClr val="0070C0"/>
                </a:solidFill>
                <a:latin typeface="Arial" panose="020B0604020202020204" pitchFamily="34" charset="0"/>
                <a:cs typeface="Arial" panose="020B0604020202020204" pitchFamily="34" charset="0"/>
              </a:rPr>
              <a:t>mencionada, </a:t>
            </a:r>
            <a:r>
              <a:rPr lang="es-MX" sz="2000" u="heavy" spc="-245" dirty="0">
                <a:uFill>
                  <a:solidFill>
                    <a:srgbClr val="000000"/>
                  </a:solidFill>
                </a:uFill>
                <a:latin typeface="Arial" panose="020B0604020202020204" pitchFamily="34" charset="0"/>
                <a:cs typeface="Arial" panose="020B0604020202020204" pitchFamily="34" charset="0"/>
              </a:rPr>
              <a:t>sino </a:t>
            </a:r>
            <a:r>
              <a:rPr lang="es-MX" sz="2000" u="heavy" spc="15" dirty="0">
                <a:uFill>
                  <a:solidFill>
                    <a:srgbClr val="000000"/>
                  </a:solidFill>
                </a:uFill>
                <a:latin typeface="Arial" panose="020B0604020202020204" pitchFamily="34" charset="0"/>
                <a:cs typeface="Arial" panose="020B0604020202020204" pitchFamily="34" charset="0"/>
              </a:rPr>
              <a:t>a </a:t>
            </a:r>
            <a:r>
              <a:rPr lang="es-MX" sz="2000" u="heavy" spc="-160" dirty="0">
                <a:uFill>
                  <a:solidFill>
                    <a:srgbClr val="000000"/>
                  </a:solidFill>
                </a:uFill>
                <a:latin typeface="Arial" panose="020B0604020202020204" pitchFamily="34" charset="0"/>
                <a:cs typeface="Arial" panose="020B0604020202020204" pitchFamily="34" charset="0"/>
              </a:rPr>
              <a:t>todas </a:t>
            </a:r>
            <a:r>
              <a:rPr lang="es-MX" sz="2000" spc="-160" dirty="0">
                <a:latin typeface="Arial" panose="020B0604020202020204" pitchFamily="34" charset="0"/>
                <a:cs typeface="Arial" panose="020B0604020202020204" pitchFamily="34" charset="0"/>
              </a:rPr>
              <a:t> </a:t>
            </a:r>
            <a:r>
              <a:rPr lang="es-MX" sz="2000" u="heavy" spc="-190" dirty="0">
                <a:uFill>
                  <a:solidFill>
                    <a:srgbClr val="000000"/>
                  </a:solidFill>
                </a:uFill>
                <a:latin typeface="Arial" panose="020B0604020202020204" pitchFamily="34" charset="0"/>
                <a:cs typeface="Arial" panose="020B0604020202020204" pitchFamily="34" charset="0"/>
              </a:rPr>
              <a:t>las </a:t>
            </a:r>
            <a:r>
              <a:rPr lang="es-MX" sz="2000" u="heavy" spc="-225" dirty="0">
                <a:uFill>
                  <a:solidFill>
                    <a:srgbClr val="000000"/>
                  </a:solidFill>
                </a:uFill>
                <a:latin typeface="Arial" panose="020B0604020202020204" pitchFamily="34" charset="0"/>
                <a:cs typeface="Arial" panose="020B0604020202020204" pitchFamily="34" charset="0"/>
              </a:rPr>
              <a:t>causales </a:t>
            </a:r>
            <a:r>
              <a:rPr lang="es-MX" sz="2000" u="heavy" spc="-150" dirty="0">
                <a:uFill>
                  <a:solidFill>
                    <a:srgbClr val="000000"/>
                  </a:solidFill>
                </a:uFill>
                <a:latin typeface="Arial" panose="020B0604020202020204" pitchFamily="34" charset="0"/>
                <a:cs typeface="Arial" panose="020B0604020202020204" pitchFamily="34" charset="0"/>
              </a:rPr>
              <a:t>de </a:t>
            </a:r>
            <a:r>
              <a:rPr lang="es-MX" sz="2000" u="heavy" spc="-120" dirty="0">
                <a:uFill>
                  <a:solidFill>
                    <a:srgbClr val="000000"/>
                  </a:solidFill>
                </a:uFill>
                <a:latin typeface="Arial" panose="020B0604020202020204" pitchFamily="34" charset="0"/>
                <a:cs typeface="Arial" panose="020B0604020202020204" pitchFamily="34" charset="0"/>
              </a:rPr>
              <a:t>terminación </a:t>
            </a:r>
            <a:r>
              <a:rPr lang="es-MX" sz="2000" u="heavy" spc="-60" dirty="0">
                <a:uFill>
                  <a:solidFill>
                    <a:srgbClr val="000000"/>
                  </a:solidFill>
                </a:uFill>
                <a:latin typeface="Arial" panose="020B0604020202020204" pitchFamily="34" charset="0"/>
                <a:cs typeface="Arial" panose="020B0604020202020204" pitchFamily="34" charset="0"/>
              </a:rPr>
              <a:t>unilateral </a:t>
            </a:r>
            <a:r>
              <a:rPr lang="es-MX" sz="2000" spc="-60" dirty="0">
                <a:latin typeface="Arial" panose="020B0604020202020204" pitchFamily="34" charset="0"/>
                <a:cs typeface="Arial" panose="020B0604020202020204" pitchFamily="34" charset="0"/>
              </a:rPr>
              <a:t> </a:t>
            </a:r>
            <a:r>
              <a:rPr lang="es-MX" sz="2000" u="heavy" spc="-114" dirty="0">
                <a:uFill>
                  <a:solidFill>
                    <a:srgbClr val="000000"/>
                  </a:solidFill>
                </a:uFill>
                <a:latin typeface="Arial" panose="020B0604020202020204" pitchFamily="34" charset="0"/>
                <a:cs typeface="Arial" panose="020B0604020202020204" pitchFamily="34" charset="0"/>
              </a:rPr>
              <a:t>del </a:t>
            </a:r>
            <a:r>
              <a:rPr lang="es-MX" sz="2000" u="heavy" spc="-120" dirty="0">
                <a:uFill>
                  <a:solidFill>
                    <a:srgbClr val="000000"/>
                  </a:solidFill>
                </a:uFill>
                <a:latin typeface="Arial" panose="020B0604020202020204" pitchFamily="34" charset="0"/>
                <a:cs typeface="Arial" panose="020B0604020202020204" pitchFamily="34" charset="0"/>
              </a:rPr>
              <a:t>contrato </a:t>
            </a:r>
            <a:r>
              <a:rPr lang="es-MX" sz="2000" u="heavy" spc="-145" dirty="0">
                <a:uFill>
                  <a:solidFill>
                    <a:srgbClr val="000000"/>
                  </a:solidFill>
                </a:uFill>
                <a:latin typeface="Arial" panose="020B0604020202020204" pitchFamily="34" charset="0"/>
                <a:cs typeface="Arial" panose="020B0604020202020204" pitchFamily="34" charset="0"/>
              </a:rPr>
              <a:t>de </a:t>
            </a:r>
            <a:r>
              <a:rPr lang="es-MX" sz="2000" u="heavy" spc="-55" dirty="0">
                <a:uFill>
                  <a:solidFill>
                    <a:srgbClr val="000000"/>
                  </a:solidFill>
                </a:uFill>
                <a:latin typeface="Arial" panose="020B0604020202020204" pitchFamily="34" charset="0"/>
                <a:cs typeface="Arial" panose="020B0604020202020204" pitchFamily="34" charset="0"/>
              </a:rPr>
              <a:t>trabajo </a:t>
            </a:r>
            <a:r>
              <a:rPr lang="es-MX" sz="2000" u="heavy" spc="-270" dirty="0">
                <a:uFill>
                  <a:solidFill>
                    <a:srgbClr val="000000"/>
                  </a:solidFill>
                </a:uFill>
                <a:latin typeface="Arial" panose="020B0604020202020204" pitchFamily="34" charset="0"/>
                <a:cs typeface="Arial" panose="020B0604020202020204" pitchFamily="34" charset="0"/>
              </a:rPr>
              <a:t>con </a:t>
            </a:r>
            <a:r>
              <a:rPr lang="es-MX" sz="2000" u="heavy" spc="-120" dirty="0">
                <a:uFill>
                  <a:solidFill>
                    <a:srgbClr val="000000"/>
                  </a:solidFill>
                </a:uFill>
                <a:latin typeface="Arial" panose="020B0604020202020204" pitchFamily="34" charset="0"/>
                <a:cs typeface="Arial" panose="020B0604020202020204" pitchFamily="34" charset="0"/>
              </a:rPr>
              <a:t>justa </a:t>
            </a:r>
            <a:r>
              <a:rPr lang="es-MX" sz="2000" u="heavy" spc="-200" dirty="0">
                <a:uFill>
                  <a:solidFill>
                    <a:srgbClr val="000000"/>
                  </a:solidFill>
                </a:uFill>
                <a:latin typeface="Arial" panose="020B0604020202020204" pitchFamily="34" charset="0"/>
                <a:cs typeface="Arial" panose="020B0604020202020204" pitchFamily="34" charset="0"/>
              </a:rPr>
              <a:t>causa </a:t>
            </a:r>
            <a:r>
              <a:rPr lang="es-MX" sz="2000" spc="-200" dirty="0">
                <a:latin typeface="Arial" panose="020B0604020202020204" pitchFamily="34" charset="0"/>
                <a:cs typeface="Arial" panose="020B0604020202020204" pitchFamily="34" charset="0"/>
              </a:rPr>
              <a:t> </a:t>
            </a:r>
            <a:r>
              <a:rPr lang="es-MX" sz="2000" u="heavy" spc="-130" dirty="0">
                <a:uFill>
                  <a:solidFill>
                    <a:srgbClr val="000000"/>
                  </a:solidFill>
                </a:uFill>
                <a:latin typeface="Arial" panose="020B0604020202020204" pitchFamily="34" charset="0"/>
                <a:cs typeface="Arial" panose="020B0604020202020204" pitchFamily="34" charset="0"/>
              </a:rPr>
              <a:t>por </a:t>
            </a:r>
            <a:r>
              <a:rPr lang="es-MX" sz="2000" u="heavy" spc="-50" dirty="0">
                <a:uFill>
                  <a:solidFill>
                    <a:srgbClr val="000000"/>
                  </a:solidFill>
                </a:uFill>
                <a:latin typeface="Arial" panose="020B0604020202020204" pitchFamily="34" charset="0"/>
                <a:cs typeface="Arial" panose="020B0604020202020204" pitchFamily="34" charset="0"/>
              </a:rPr>
              <a:t>parte </a:t>
            </a:r>
            <a:r>
              <a:rPr lang="es-MX" sz="2000" u="heavy" spc="-114" dirty="0">
                <a:uFill>
                  <a:solidFill>
                    <a:srgbClr val="000000"/>
                  </a:solidFill>
                </a:uFill>
                <a:latin typeface="Arial" panose="020B0604020202020204" pitchFamily="34" charset="0"/>
                <a:cs typeface="Arial" panose="020B0604020202020204" pitchFamily="34" charset="0"/>
              </a:rPr>
              <a:t>del</a:t>
            </a:r>
            <a:r>
              <a:rPr lang="es-MX" sz="2000" u="heavy" spc="-135" dirty="0">
                <a:uFill>
                  <a:solidFill>
                    <a:srgbClr val="000000"/>
                  </a:solidFill>
                </a:uFill>
                <a:latin typeface="Arial" panose="020B0604020202020204" pitchFamily="34" charset="0"/>
                <a:cs typeface="Arial" panose="020B0604020202020204" pitchFamily="34" charset="0"/>
              </a:rPr>
              <a:t> </a:t>
            </a:r>
            <a:r>
              <a:rPr lang="es-MX" sz="2000" u="heavy" spc="-120" dirty="0">
                <a:uFill>
                  <a:solidFill>
                    <a:srgbClr val="000000"/>
                  </a:solidFill>
                </a:uFill>
                <a:latin typeface="Arial" panose="020B0604020202020204" pitchFamily="34" charset="0"/>
                <a:cs typeface="Arial" panose="020B0604020202020204" pitchFamily="34" charset="0"/>
              </a:rPr>
              <a:t>empleador</a:t>
            </a:r>
            <a:r>
              <a:rPr lang="es-MX" sz="2000" u="heavy" spc="-120" dirty="0">
                <a:solidFill>
                  <a:srgbClr val="0070C0"/>
                </a:solidFill>
                <a:uFill>
                  <a:solidFill>
                    <a:srgbClr val="000000"/>
                  </a:solidFill>
                </a:uFill>
                <a:latin typeface="Arial" panose="020B0604020202020204" pitchFamily="34" charset="0"/>
                <a:cs typeface="Arial" panose="020B0604020202020204" pitchFamily="34" charset="0"/>
              </a:rPr>
              <a:t>.”</a:t>
            </a:r>
            <a:endParaRPr lang="es-MX" sz="2000" dirty="0">
              <a:solidFill>
                <a:srgbClr val="0070C0"/>
              </a:solidFill>
              <a:latin typeface="Arial" panose="020B0604020202020204" pitchFamily="34" charset="0"/>
              <a:cs typeface="Arial" panose="020B0604020202020204" pitchFamily="34" charset="0"/>
            </a:endParaRPr>
          </a:p>
          <a:p>
            <a:endParaRPr lang="es-CO" sz="2000" dirty="0"/>
          </a:p>
        </p:txBody>
      </p:sp>
    </p:spTree>
    <p:extLst>
      <p:ext uri="{BB962C8B-B14F-4D97-AF65-F5344CB8AC3E}">
        <p14:creationId xmlns:p14="http://schemas.microsoft.com/office/powerpoint/2010/main" val="4251307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esquinas redondeadas 4">
            <a:extLst>
              <a:ext uri="{FF2B5EF4-FFF2-40B4-BE49-F238E27FC236}">
                <a16:creationId xmlns:a16="http://schemas.microsoft.com/office/drawing/2014/main" id="{D3CDBC18-6F29-4D25-895D-3D7A7748BAA1}"/>
              </a:ext>
            </a:extLst>
          </p:cNvPr>
          <p:cNvSpPr/>
          <p:nvPr/>
        </p:nvSpPr>
        <p:spPr>
          <a:xfrm>
            <a:off x="339538" y="1922928"/>
            <a:ext cx="4719918" cy="4305594"/>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MX" i="1" spc="25" dirty="0">
                <a:latin typeface="Arial" panose="020B0604020202020204" pitchFamily="34" charset="0"/>
                <a:cs typeface="Arial" panose="020B0604020202020204" pitchFamily="34" charset="0"/>
              </a:rPr>
              <a:t>“La </a:t>
            </a:r>
            <a:r>
              <a:rPr lang="es-MX" i="1" spc="-45" dirty="0">
                <a:latin typeface="Arial" panose="020B0604020202020204" pitchFamily="34" charset="0"/>
                <a:cs typeface="Arial" panose="020B0604020202020204" pitchFamily="34" charset="0"/>
              </a:rPr>
              <a:t>necesaria </a:t>
            </a:r>
            <a:r>
              <a:rPr lang="es-MX" i="1" spc="-15" dirty="0">
                <a:latin typeface="Arial" panose="020B0604020202020204" pitchFamily="34" charset="0"/>
                <a:cs typeface="Arial" panose="020B0604020202020204" pitchFamily="34" charset="0"/>
              </a:rPr>
              <a:t>comunicación </a:t>
            </a:r>
            <a:r>
              <a:rPr lang="es-MX" i="1" spc="55" dirty="0">
                <a:latin typeface="Arial" panose="020B0604020202020204" pitchFamily="34" charset="0"/>
                <a:cs typeface="Arial" panose="020B0604020202020204" pitchFamily="34" charset="0"/>
              </a:rPr>
              <a:t>al </a:t>
            </a:r>
            <a:r>
              <a:rPr lang="es-MX" i="1" spc="15" dirty="0">
                <a:latin typeface="Arial" panose="020B0604020202020204" pitchFamily="34" charset="0"/>
                <a:cs typeface="Arial" panose="020B0604020202020204" pitchFamily="34" charset="0"/>
              </a:rPr>
              <a:t>trabajador </a:t>
            </a:r>
            <a:r>
              <a:rPr lang="es-MX" i="1" spc="-40" dirty="0">
                <a:latin typeface="Arial" panose="020B0604020202020204" pitchFamily="34" charset="0"/>
                <a:cs typeface="Arial" panose="020B0604020202020204" pitchFamily="34" charset="0"/>
              </a:rPr>
              <a:t>de </a:t>
            </a:r>
            <a:r>
              <a:rPr lang="es-MX" i="1" spc="-95" dirty="0">
                <a:latin typeface="Arial" panose="020B0604020202020204" pitchFamily="34" charset="0"/>
                <a:cs typeface="Arial" panose="020B0604020202020204" pitchFamily="34" charset="0"/>
              </a:rPr>
              <a:t>los </a:t>
            </a:r>
            <a:r>
              <a:rPr lang="es-MX" i="1" spc="-105" dirty="0">
                <a:latin typeface="Arial" panose="020B0604020202020204" pitchFamily="34" charset="0"/>
                <a:cs typeface="Arial" panose="020B0604020202020204" pitchFamily="34" charset="0"/>
              </a:rPr>
              <a:t>motivos </a:t>
            </a:r>
            <a:r>
              <a:rPr lang="es-MX" i="1" spc="20" dirty="0">
                <a:latin typeface="Arial" panose="020B0604020202020204" pitchFamily="34" charset="0"/>
                <a:cs typeface="Arial" panose="020B0604020202020204" pitchFamily="34" charset="0"/>
              </a:rPr>
              <a:t>y </a:t>
            </a:r>
            <a:r>
              <a:rPr lang="es-MX" i="1" spc="-95" dirty="0">
                <a:latin typeface="Arial" panose="020B0604020202020204" pitchFamily="34" charset="0"/>
                <a:cs typeface="Arial" panose="020B0604020202020204" pitchFamily="34" charset="0"/>
              </a:rPr>
              <a:t>razones </a:t>
            </a:r>
            <a:r>
              <a:rPr lang="es-MX" i="1" spc="-50" dirty="0">
                <a:latin typeface="Arial" panose="020B0604020202020204" pitchFamily="34" charset="0"/>
                <a:cs typeface="Arial" panose="020B0604020202020204" pitchFamily="34" charset="0"/>
              </a:rPr>
              <a:t>concretos </a:t>
            </a:r>
            <a:r>
              <a:rPr lang="es-MX" i="1" spc="-45" dirty="0">
                <a:latin typeface="Arial" panose="020B0604020202020204" pitchFamily="34" charset="0"/>
                <a:cs typeface="Arial" panose="020B0604020202020204" pitchFamily="34" charset="0"/>
              </a:rPr>
              <a:t>por </a:t>
            </a:r>
            <a:r>
              <a:rPr lang="es-MX" i="1" spc="-95" dirty="0">
                <a:latin typeface="Arial" panose="020B0604020202020204" pitchFamily="34" charset="0"/>
                <a:cs typeface="Arial" panose="020B0604020202020204" pitchFamily="34" charset="0"/>
              </a:rPr>
              <a:t>los  </a:t>
            </a:r>
            <a:r>
              <a:rPr lang="es-MX" i="1" spc="-50" dirty="0">
                <a:latin typeface="Arial" panose="020B0604020202020204" pitchFamily="34" charset="0"/>
                <a:cs typeface="Arial" panose="020B0604020202020204" pitchFamily="34" charset="0"/>
              </a:rPr>
              <a:t>cuales </a:t>
            </a:r>
            <a:r>
              <a:rPr lang="es-MX" i="1" spc="-190" dirty="0">
                <a:latin typeface="Arial" panose="020B0604020202020204" pitchFamily="34" charset="0"/>
                <a:cs typeface="Arial" panose="020B0604020202020204" pitchFamily="34" charset="0"/>
              </a:rPr>
              <a:t>se </a:t>
            </a:r>
            <a:r>
              <a:rPr lang="es-MX" i="1" spc="-140" dirty="0">
                <a:latin typeface="Arial" panose="020B0604020202020204" pitchFamily="34" charset="0"/>
                <a:cs typeface="Arial" panose="020B0604020202020204" pitchFamily="34" charset="0"/>
              </a:rPr>
              <a:t>va </a:t>
            </a:r>
            <a:r>
              <a:rPr lang="es-MX" i="1" spc="10" dirty="0">
                <a:latin typeface="Arial" panose="020B0604020202020204" pitchFamily="34" charset="0"/>
                <a:cs typeface="Arial" panose="020B0604020202020204" pitchFamily="34" charset="0"/>
              </a:rPr>
              <a:t>a </a:t>
            </a:r>
            <a:r>
              <a:rPr lang="es-MX" i="1" spc="-20" dirty="0">
                <a:latin typeface="Arial" panose="020B0604020202020204" pitchFamily="34" charset="0"/>
                <a:cs typeface="Arial" panose="020B0604020202020204" pitchFamily="34" charset="0"/>
              </a:rPr>
              <a:t>dar </a:t>
            </a:r>
            <a:r>
              <a:rPr lang="es-MX" i="1" spc="-45" dirty="0">
                <a:latin typeface="Arial" panose="020B0604020202020204" pitchFamily="34" charset="0"/>
                <a:cs typeface="Arial" panose="020B0604020202020204" pitchFamily="34" charset="0"/>
              </a:rPr>
              <a:t>por </a:t>
            </a:r>
            <a:r>
              <a:rPr lang="es-MX" i="1" spc="-35" dirty="0">
                <a:latin typeface="Arial" panose="020B0604020202020204" pitchFamily="34" charset="0"/>
                <a:cs typeface="Arial" panose="020B0604020202020204" pitchFamily="34" charset="0"/>
              </a:rPr>
              <a:t>terminado </a:t>
            </a:r>
            <a:r>
              <a:rPr lang="es-MX" i="1" spc="25" dirty="0">
                <a:latin typeface="Arial" panose="020B0604020202020204" pitchFamily="34" charset="0"/>
                <a:cs typeface="Arial" panose="020B0604020202020204" pitchFamily="34" charset="0"/>
              </a:rPr>
              <a:t>el </a:t>
            </a:r>
            <a:r>
              <a:rPr lang="es-MX" i="1" spc="15" dirty="0">
                <a:latin typeface="Arial" panose="020B0604020202020204" pitchFamily="34" charset="0"/>
                <a:cs typeface="Arial" panose="020B0604020202020204" pitchFamily="34" charset="0"/>
              </a:rPr>
              <a:t>contrato, </a:t>
            </a:r>
            <a:r>
              <a:rPr lang="es-MX" i="1" spc="-100" dirty="0">
                <a:latin typeface="Arial" panose="020B0604020202020204" pitchFamily="34" charset="0"/>
                <a:cs typeface="Arial" panose="020B0604020202020204" pitchFamily="34" charset="0"/>
              </a:rPr>
              <a:t>sin </a:t>
            </a:r>
            <a:r>
              <a:rPr lang="es-MX" i="1" spc="-60" dirty="0">
                <a:latin typeface="Arial" panose="020B0604020202020204" pitchFamily="34" charset="0"/>
                <a:cs typeface="Arial" panose="020B0604020202020204" pitchFamily="34" charset="0"/>
              </a:rPr>
              <a:t>que </a:t>
            </a:r>
            <a:r>
              <a:rPr lang="es-MX" i="1" spc="25" dirty="0">
                <a:latin typeface="Arial" panose="020B0604020202020204" pitchFamily="34" charset="0"/>
                <a:cs typeface="Arial" panose="020B0604020202020204" pitchFamily="34" charset="0"/>
              </a:rPr>
              <a:t>le </a:t>
            </a:r>
            <a:r>
              <a:rPr lang="es-MX" i="1" spc="-125" dirty="0">
                <a:latin typeface="Arial" panose="020B0604020202020204" pitchFamily="34" charset="0"/>
                <a:cs typeface="Arial" panose="020B0604020202020204" pitchFamily="34" charset="0"/>
              </a:rPr>
              <a:t>sea </a:t>
            </a:r>
            <a:r>
              <a:rPr lang="es-MX" i="1" spc="-35" dirty="0">
                <a:latin typeface="Arial" panose="020B0604020202020204" pitchFamily="34" charset="0"/>
                <a:cs typeface="Arial" panose="020B0604020202020204" pitchFamily="34" charset="0"/>
              </a:rPr>
              <a:t>posible </a:t>
            </a:r>
            <a:r>
              <a:rPr lang="es-MX" i="1" spc="60" dirty="0">
                <a:latin typeface="Arial" panose="020B0604020202020204" pitchFamily="34" charset="0"/>
                <a:cs typeface="Arial" panose="020B0604020202020204" pitchFamily="34" charset="0"/>
              </a:rPr>
              <a:t>al </a:t>
            </a:r>
            <a:r>
              <a:rPr lang="es-MX" i="1" spc="-40" dirty="0">
                <a:latin typeface="Arial" panose="020B0604020202020204" pitchFamily="34" charset="0"/>
                <a:cs typeface="Arial" panose="020B0604020202020204" pitchFamily="34" charset="0"/>
              </a:rPr>
              <a:t>empleador</a:t>
            </a:r>
            <a:r>
              <a:rPr lang="es-MX" i="1" spc="-320" dirty="0">
                <a:latin typeface="Arial" panose="020B0604020202020204" pitchFamily="34" charset="0"/>
                <a:cs typeface="Arial" panose="020B0604020202020204" pitchFamily="34" charset="0"/>
              </a:rPr>
              <a:t> </a:t>
            </a:r>
            <a:r>
              <a:rPr lang="es-MX" i="1" spc="-5" dirty="0">
                <a:latin typeface="Arial" panose="020B0604020202020204" pitchFamily="34" charset="0"/>
                <a:cs typeface="Arial" panose="020B0604020202020204" pitchFamily="34" charset="0"/>
              </a:rPr>
              <a:t>alegar  </a:t>
            </a:r>
            <a:r>
              <a:rPr lang="es-MX" i="1" spc="-95" dirty="0">
                <a:latin typeface="Arial" panose="020B0604020202020204" pitchFamily="34" charset="0"/>
                <a:cs typeface="Arial" panose="020B0604020202020204" pitchFamily="34" charset="0"/>
              </a:rPr>
              <a:t>hechos </a:t>
            </a:r>
            <a:r>
              <a:rPr lang="es-MX" i="1" spc="-40" dirty="0">
                <a:latin typeface="Arial" panose="020B0604020202020204" pitchFamily="34" charset="0"/>
                <a:cs typeface="Arial" panose="020B0604020202020204" pitchFamily="34" charset="0"/>
              </a:rPr>
              <a:t>diferentes </a:t>
            </a:r>
            <a:r>
              <a:rPr lang="es-MX" i="1" spc="-80" dirty="0">
                <a:latin typeface="Arial" panose="020B0604020202020204" pitchFamily="34" charset="0"/>
                <a:cs typeface="Arial" panose="020B0604020202020204" pitchFamily="34" charset="0"/>
              </a:rPr>
              <a:t>en </a:t>
            </a:r>
            <a:r>
              <a:rPr lang="es-MX" i="1" spc="-95" dirty="0">
                <a:latin typeface="Arial" panose="020B0604020202020204" pitchFamily="34" charset="0"/>
                <a:cs typeface="Arial" panose="020B0604020202020204" pitchFamily="34" charset="0"/>
              </a:rPr>
              <a:t>un </a:t>
            </a:r>
            <a:r>
              <a:rPr lang="es-MX" i="1" spc="-50" dirty="0">
                <a:latin typeface="Arial" panose="020B0604020202020204" pitchFamily="34" charset="0"/>
                <a:cs typeface="Arial" panose="020B0604020202020204" pitchFamily="34" charset="0"/>
              </a:rPr>
              <a:t>eventual </a:t>
            </a:r>
            <a:r>
              <a:rPr lang="es-MX" i="1" spc="-75" dirty="0">
                <a:latin typeface="Arial" panose="020B0604020202020204" pitchFamily="34" charset="0"/>
                <a:cs typeface="Arial" panose="020B0604020202020204" pitchFamily="34" charset="0"/>
              </a:rPr>
              <a:t>proceso </a:t>
            </a:r>
            <a:r>
              <a:rPr lang="es-MX" i="1" spc="65" dirty="0">
                <a:latin typeface="Arial" panose="020B0604020202020204" pitchFamily="34" charset="0"/>
                <a:cs typeface="Arial" panose="020B0604020202020204" pitchFamily="34" charset="0"/>
              </a:rPr>
              <a:t>judicial </a:t>
            </a:r>
            <a:r>
              <a:rPr lang="es-MX" i="1" spc="-30" dirty="0">
                <a:latin typeface="Arial" panose="020B0604020202020204" pitchFamily="34" charset="0"/>
                <a:cs typeface="Arial" panose="020B0604020202020204" pitchFamily="34" charset="0"/>
              </a:rPr>
              <a:t>posterior, </a:t>
            </a:r>
            <a:r>
              <a:rPr lang="es-MX" b="1" i="1" spc="-110" dirty="0">
                <a:latin typeface="Arial" panose="020B0604020202020204" pitchFamily="34" charset="0"/>
                <a:cs typeface="Arial" panose="020B0604020202020204" pitchFamily="34" charset="0"/>
              </a:rPr>
              <a:t>deber </a:t>
            </a:r>
            <a:r>
              <a:rPr lang="es-MX" b="1" i="1" spc="-150" dirty="0">
                <a:latin typeface="Arial" panose="020B0604020202020204" pitchFamily="34" charset="0"/>
                <a:cs typeface="Arial" panose="020B0604020202020204" pitchFamily="34" charset="0"/>
              </a:rPr>
              <a:t>este </a:t>
            </a:r>
            <a:r>
              <a:rPr lang="es-MX" b="1" i="1" spc="-130" dirty="0">
                <a:latin typeface="Arial" panose="020B0604020202020204" pitchFamily="34" charset="0"/>
                <a:cs typeface="Arial" panose="020B0604020202020204" pitchFamily="34" charset="0"/>
              </a:rPr>
              <a:t>que </a:t>
            </a:r>
            <a:r>
              <a:rPr lang="es-MX" b="1" i="1" spc="-75" dirty="0">
                <a:latin typeface="Arial" panose="020B0604020202020204" pitchFamily="34" charset="0"/>
                <a:cs typeface="Arial" panose="020B0604020202020204" pitchFamily="34" charset="0"/>
              </a:rPr>
              <a:t>tiene </a:t>
            </a:r>
            <a:r>
              <a:rPr lang="es-MX" b="1" i="1" spc="-180" dirty="0">
                <a:latin typeface="Arial" panose="020B0604020202020204" pitchFamily="34" charset="0"/>
                <a:cs typeface="Arial" panose="020B0604020202020204" pitchFamily="34" charset="0"/>
              </a:rPr>
              <a:t>como  </a:t>
            </a:r>
            <a:r>
              <a:rPr lang="es-MX" b="1" i="1" spc="-75" dirty="0">
                <a:latin typeface="Arial" panose="020B0604020202020204" pitchFamily="34" charset="0"/>
                <a:cs typeface="Arial" panose="020B0604020202020204" pitchFamily="34" charset="0"/>
              </a:rPr>
              <a:t>fin </a:t>
            </a:r>
            <a:r>
              <a:rPr lang="es-MX" b="1" i="1" spc="-70" dirty="0">
                <a:latin typeface="Arial" panose="020B0604020202020204" pitchFamily="34" charset="0"/>
                <a:cs typeface="Arial" panose="020B0604020202020204" pitchFamily="34" charset="0"/>
              </a:rPr>
              <a:t>garantizarle </a:t>
            </a:r>
            <a:r>
              <a:rPr lang="es-MX" b="1" i="1" dirty="0">
                <a:latin typeface="Arial" panose="020B0604020202020204" pitchFamily="34" charset="0"/>
                <a:cs typeface="Arial" panose="020B0604020202020204" pitchFamily="34" charset="0"/>
              </a:rPr>
              <a:t>al </a:t>
            </a:r>
            <a:r>
              <a:rPr lang="es-MX" b="1" i="1" spc="-70" dirty="0">
                <a:latin typeface="Arial" panose="020B0604020202020204" pitchFamily="34" charset="0"/>
                <a:cs typeface="Arial" panose="020B0604020202020204" pitchFamily="34" charset="0"/>
              </a:rPr>
              <a:t>trabajador </a:t>
            </a:r>
            <a:r>
              <a:rPr lang="es-MX" b="1" i="1" dirty="0">
                <a:latin typeface="Arial" panose="020B0604020202020204" pitchFamily="34" charset="0"/>
                <a:cs typeface="Arial" panose="020B0604020202020204" pitchFamily="34" charset="0"/>
              </a:rPr>
              <a:t>la </a:t>
            </a:r>
            <a:r>
              <a:rPr lang="es-MX" b="1" i="1" spc="-125" dirty="0">
                <a:latin typeface="Arial" panose="020B0604020202020204" pitchFamily="34" charset="0"/>
                <a:cs typeface="Arial" panose="020B0604020202020204" pitchFamily="34" charset="0"/>
              </a:rPr>
              <a:t>oportunidad </a:t>
            </a:r>
            <a:r>
              <a:rPr lang="es-MX" b="1" i="1" spc="-95" dirty="0">
                <a:latin typeface="Arial" panose="020B0604020202020204" pitchFamily="34" charset="0"/>
                <a:cs typeface="Arial" panose="020B0604020202020204" pitchFamily="34" charset="0"/>
              </a:rPr>
              <a:t>de </a:t>
            </a:r>
            <a:r>
              <a:rPr lang="es-MX" b="1" i="1" spc="-135" dirty="0">
                <a:latin typeface="Arial" panose="020B0604020202020204" pitchFamily="34" charset="0"/>
                <a:cs typeface="Arial" panose="020B0604020202020204" pitchFamily="34" charset="0"/>
              </a:rPr>
              <a:t>defenderse </a:t>
            </a:r>
            <a:r>
              <a:rPr lang="es-MX" b="1" i="1" spc="-95" dirty="0">
                <a:latin typeface="Arial" panose="020B0604020202020204" pitchFamily="34" charset="0"/>
                <a:cs typeface="Arial" panose="020B0604020202020204" pitchFamily="34" charset="0"/>
              </a:rPr>
              <a:t>de </a:t>
            </a:r>
            <a:r>
              <a:rPr lang="es-MX" b="1" i="1" spc="-150" dirty="0">
                <a:latin typeface="Arial" panose="020B0604020202020204" pitchFamily="34" charset="0"/>
                <a:cs typeface="Arial" panose="020B0604020202020204" pitchFamily="34" charset="0"/>
              </a:rPr>
              <a:t>las </a:t>
            </a:r>
            <a:r>
              <a:rPr lang="es-MX" b="1" i="1" spc="-135" dirty="0">
                <a:latin typeface="Arial" panose="020B0604020202020204" pitchFamily="34" charset="0"/>
                <a:cs typeface="Arial" panose="020B0604020202020204" pitchFamily="34" charset="0"/>
              </a:rPr>
              <a:t>imputaciones </a:t>
            </a:r>
            <a:r>
              <a:rPr lang="es-MX" b="1" i="1" spc="-130" dirty="0">
                <a:latin typeface="Arial" panose="020B0604020202020204" pitchFamily="34" charset="0"/>
                <a:cs typeface="Arial" panose="020B0604020202020204" pitchFamily="34" charset="0"/>
              </a:rPr>
              <a:t>que </a:t>
            </a:r>
            <a:r>
              <a:rPr lang="es-MX" b="1" i="1" spc="-250" dirty="0">
                <a:latin typeface="Arial" panose="020B0604020202020204" pitchFamily="34" charset="0"/>
                <a:cs typeface="Arial" panose="020B0604020202020204" pitchFamily="34" charset="0"/>
              </a:rPr>
              <a:t>se  </a:t>
            </a:r>
            <a:r>
              <a:rPr lang="es-MX" b="1" i="1" spc="-35" dirty="0">
                <a:latin typeface="Arial" panose="020B0604020202020204" pitchFamily="34" charset="0"/>
                <a:cs typeface="Arial" panose="020B0604020202020204" pitchFamily="34" charset="0"/>
              </a:rPr>
              <a:t>le </a:t>
            </a:r>
            <a:r>
              <a:rPr lang="es-MX" b="1" i="1" spc="-110" dirty="0">
                <a:latin typeface="Arial" panose="020B0604020202020204" pitchFamily="34" charset="0"/>
                <a:cs typeface="Arial" panose="020B0604020202020204" pitchFamily="34" charset="0"/>
              </a:rPr>
              <a:t>hacen </a:t>
            </a:r>
            <a:r>
              <a:rPr lang="es-MX" i="1" spc="20" dirty="0">
                <a:latin typeface="Arial" panose="020B0604020202020204" pitchFamily="34" charset="0"/>
                <a:cs typeface="Arial" panose="020B0604020202020204" pitchFamily="34" charset="0"/>
              </a:rPr>
              <a:t>y </a:t>
            </a:r>
            <a:r>
              <a:rPr lang="es-MX" i="1" spc="30" dirty="0">
                <a:latin typeface="Arial" panose="020B0604020202020204" pitchFamily="34" charset="0"/>
                <a:cs typeface="Arial" panose="020B0604020202020204" pitchFamily="34" charset="0"/>
              </a:rPr>
              <a:t>el </a:t>
            </a:r>
            <a:r>
              <a:rPr lang="es-MX" i="1" spc="-40" dirty="0">
                <a:latin typeface="Arial" panose="020B0604020202020204" pitchFamily="34" charset="0"/>
                <a:cs typeface="Arial" panose="020B0604020202020204" pitchFamily="34" charset="0"/>
              </a:rPr>
              <a:t>de </a:t>
            </a:r>
            <a:r>
              <a:rPr lang="es-MX" i="1" spc="-25" dirty="0">
                <a:latin typeface="Arial" panose="020B0604020202020204" pitchFamily="34" charset="0"/>
                <a:cs typeface="Arial" panose="020B0604020202020204" pitchFamily="34" charset="0"/>
              </a:rPr>
              <a:t>impedir </a:t>
            </a:r>
            <a:r>
              <a:rPr lang="es-MX" i="1" spc="-60" dirty="0">
                <a:latin typeface="Arial" panose="020B0604020202020204" pitchFamily="34" charset="0"/>
                <a:cs typeface="Arial" panose="020B0604020202020204" pitchFamily="34" charset="0"/>
              </a:rPr>
              <a:t>que </a:t>
            </a:r>
            <a:r>
              <a:rPr lang="es-MX" i="1" spc="-95" dirty="0">
                <a:latin typeface="Arial" panose="020B0604020202020204" pitchFamily="34" charset="0"/>
                <a:cs typeface="Arial" panose="020B0604020202020204" pitchFamily="34" charset="0"/>
              </a:rPr>
              <a:t>los </a:t>
            </a:r>
            <a:r>
              <a:rPr lang="es-MX" i="1" spc="-70" dirty="0">
                <a:latin typeface="Arial" panose="020B0604020202020204" pitchFamily="34" charset="0"/>
                <a:cs typeface="Arial" panose="020B0604020202020204" pitchFamily="34" charset="0"/>
              </a:rPr>
              <a:t>empleadores </a:t>
            </a:r>
            <a:r>
              <a:rPr lang="es-MX" i="1" spc="-50" dirty="0">
                <a:latin typeface="Arial" panose="020B0604020202020204" pitchFamily="34" charset="0"/>
                <a:cs typeface="Arial" panose="020B0604020202020204" pitchFamily="34" charset="0"/>
              </a:rPr>
              <a:t>despidan </a:t>
            </a:r>
            <a:r>
              <a:rPr lang="es-MX" i="1" spc="-105" dirty="0">
                <a:latin typeface="Arial" panose="020B0604020202020204" pitchFamily="34" charset="0"/>
                <a:cs typeface="Arial" panose="020B0604020202020204" pitchFamily="34" charset="0"/>
              </a:rPr>
              <a:t>sin </a:t>
            </a:r>
            <a:r>
              <a:rPr lang="es-MX" i="1" spc="-20" dirty="0">
                <a:latin typeface="Arial" panose="020B0604020202020204" pitchFamily="34" charset="0"/>
                <a:cs typeface="Arial" panose="020B0604020202020204" pitchFamily="34" charset="0"/>
              </a:rPr>
              <a:t>justa </a:t>
            </a:r>
            <a:r>
              <a:rPr lang="es-MX" i="1" spc="-70" dirty="0">
                <a:latin typeface="Arial" panose="020B0604020202020204" pitchFamily="34" charset="0"/>
                <a:cs typeface="Arial" panose="020B0604020202020204" pitchFamily="34" charset="0"/>
              </a:rPr>
              <a:t>causa </a:t>
            </a:r>
            <a:r>
              <a:rPr lang="es-MX" i="1" spc="10" dirty="0">
                <a:latin typeface="Arial" panose="020B0604020202020204" pitchFamily="34" charset="0"/>
                <a:cs typeface="Arial" panose="020B0604020202020204" pitchFamily="34" charset="0"/>
              </a:rPr>
              <a:t>a </a:t>
            </a:r>
            <a:r>
              <a:rPr lang="es-MX" i="1" spc="-250" dirty="0">
                <a:latin typeface="Arial" panose="020B0604020202020204" pitchFamily="34" charset="0"/>
                <a:cs typeface="Arial" panose="020B0604020202020204" pitchFamily="34" charset="0"/>
              </a:rPr>
              <a:t>sus  </a:t>
            </a:r>
            <a:r>
              <a:rPr lang="es-MX" i="1" spc="-5" dirty="0">
                <a:latin typeface="Arial" panose="020B0604020202020204" pitchFamily="34" charset="0"/>
                <a:cs typeface="Arial" panose="020B0604020202020204" pitchFamily="34" charset="0"/>
              </a:rPr>
              <a:t>trabajadores, </a:t>
            </a:r>
            <a:r>
              <a:rPr lang="es-MX" i="1" spc="-20" dirty="0">
                <a:latin typeface="Arial" panose="020B0604020202020204" pitchFamily="34" charset="0"/>
                <a:cs typeface="Arial" panose="020B0604020202020204" pitchFamily="34" charset="0"/>
              </a:rPr>
              <a:t>alegando </a:t>
            </a:r>
            <a:r>
              <a:rPr lang="es-MX" i="1" spc="-90" dirty="0">
                <a:latin typeface="Arial" panose="020B0604020202020204" pitchFamily="34" charset="0"/>
                <a:cs typeface="Arial" panose="020B0604020202020204" pitchFamily="34" charset="0"/>
              </a:rPr>
              <a:t>un </a:t>
            </a:r>
            <a:r>
              <a:rPr lang="es-MX" i="1" spc="-70" dirty="0">
                <a:latin typeface="Arial" panose="020B0604020202020204" pitchFamily="34" charset="0"/>
                <a:cs typeface="Arial" panose="020B0604020202020204" pitchFamily="34" charset="0"/>
              </a:rPr>
              <a:t>motivo </a:t>
            </a:r>
            <a:r>
              <a:rPr lang="es-MX" i="1" spc="10" dirty="0">
                <a:latin typeface="Arial" panose="020B0604020202020204" pitchFamily="34" charset="0"/>
                <a:cs typeface="Arial" panose="020B0604020202020204" pitchFamily="34" charset="0"/>
              </a:rPr>
              <a:t>a </a:t>
            </a:r>
            <a:r>
              <a:rPr lang="es-MX" i="1" spc="-15" dirty="0">
                <a:latin typeface="Arial" panose="020B0604020202020204" pitchFamily="34" charset="0"/>
                <a:cs typeface="Arial" panose="020B0604020202020204" pitchFamily="34" charset="0"/>
              </a:rPr>
              <a:t>posteriori, para </a:t>
            </a:r>
            <a:r>
              <a:rPr lang="es-MX" i="1" spc="-35" dirty="0">
                <a:latin typeface="Arial" panose="020B0604020202020204" pitchFamily="34" charset="0"/>
                <a:cs typeface="Arial" panose="020B0604020202020204" pitchFamily="34" charset="0"/>
              </a:rPr>
              <a:t>evitar </a:t>
            </a:r>
            <a:r>
              <a:rPr lang="es-MX" i="1" spc="-55" dirty="0">
                <a:latin typeface="Arial" panose="020B0604020202020204" pitchFamily="34" charset="0"/>
                <a:cs typeface="Arial" panose="020B0604020202020204" pitchFamily="34" charset="0"/>
              </a:rPr>
              <a:t>indemnizarlos.</a:t>
            </a:r>
            <a:endParaRPr lang="es-MX" dirty="0">
              <a:latin typeface="Arial" panose="020B0604020202020204" pitchFamily="34" charset="0"/>
              <a:cs typeface="Arial" panose="020B0604020202020204" pitchFamily="34" charset="0"/>
            </a:endParaRPr>
          </a:p>
          <a:p>
            <a:pPr algn="ctr"/>
            <a:endParaRPr lang="es-CO" sz="2000" dirty="0"/>
          </a:p>
        </p:txBody>
      </p:sp>
      <p:sp>
        <p:nvSpPr>
          <p:cNvPr id="6" name="Rectángulo: una sola esquina cortada 5">
            <a:extLst>
              <a:ext uri="{FF2B5EF4-FFF2-40B4-BE49-F238E27FC236}">
                <a16:creationId xmlns:a16="http://schemas.microsoft.com/office/drawing/2014/main" id="{FD5B1A6D-4FE5-40E2-9C55-A20BA88A16C7}"/>
              </a:ext>
            </a:extLst>
          </p:cNvPr>
          <p:cNvSpPr/>
          <p:nvPr/>
        </p:nvSpPr>
        <p:spPr>
          <a:xfrm>
            <a:off x="5571564" y="805901"/>
            <a:ext cx="6620435" cy="2366683"/>
          </a:xfrm>
          <a:prstGeom prst="snip1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MX" sz="2000" i="1" spc="10" dirty="0">
                <a:solidFill>
                  <a:schemeClr val="tx1"/>
                </a:solidFill>
                <a:latin typeface="Arial" panose="020B0604020202020204" pitchFamily="34" charset="0"/>
                <a:cs typeface="Arial" panose="020B0604020202020204" pitchFamily="34" charset="0"/>
              </a:rPr>
              <a:t>b) </a:t>
            </a:r>
            <a:r>
              <a:rPr lang="es-MX" sz="2000" i="1" spc="-20" dirty="0">
                <a:solidFill>
                  <a:schemeClr val="tx1"/>
                </a:solidFill>
                <a:latin typeface="Arial" panose="020B0604020202020204" pitchFamily="34" charset="0"/>
                <a:cs typeface="Arial" panose="020B0604020202020204" pitchFamily="34" charset="0"/>
              </a:rPr>
              <a:t>inmediatez  </a:t>
            </a:r>
            <a:r>
              <a:rPr lang="es-MX" sz="2000" i="1" spc="-50" dirty="0">
                <a:solidFill>
                  <a:schemeClr val="tx1"/>
                </a:solidFill>
                <a:latin typeface="Arial" panose="020B0604020202020204" pitchFamily="34" charset="0"/>
                <a:cs typeface="Arial" panose="020B0604020202020204" pitchFamily="34" charset="0"/>
              </a:rPr>
              <a:t>que </a:t>
            </a:r>
            <a:r>
              <a:rPr lang="es-MX" sz="2000" i="1" spc="-75" dirty="0">
                <a:solidFill>
                  <a:schemeClr val="tx1"/>
                </a:solidFill>
                <a:latin typeface="Arial" panose="020B0604020202020204" pitchFamily="34" charset="0"/>
                <a:cs typeface="Arial" panose="020B0604020202020204" pitchFamily="34" charset="0"/>
              </a:rPr>
              <a:t>consiste </a:t>
            </a:r>
            <a:r>
              <a:rPr lang="es-MX" sz="2000" i="1" spc="-70" dirty="0">
                <a:solidFill>
                  <a:schemeClr val="tx1"/>
                </a:solidFill>
                <a:latin typeface="Arial" panose="020B0604020202020204" pitchFamily="34" charset="0"/>
                <a:cs typeface="Arial" panose="020B0604020202020204" pitchFamily="34" charset="0"/>
              </a:rPr>
              <a:t>en </a:t>
            </a:r>
            <a:r>
              <a:rPr lang="es-MX" sz="2000" i="1" spc="-60" dirty="0">
                <a:solidFill>
                  <a:schemeClr val="tx1"/>
                </a:solidFill>
                <a:latin typeface="Arial" panose="020B0604020202020204" pitchFamily="34" charset="0"/>
                <a:cs typeface="Arial" panose="020B0604020202020204" pitchFamily="34" charset="0"/>
              </a:rPr>
              <a:t>que </a:t>
            </a:r>
            <a:r>
              <a:rPr lang="es-MX" sz="2000" i="1" spc="25" dirty="0">
                <a:solidFill>
                  <a:schemeClr val="tx1"/>
                </a:solidFill>
                <a:latin typeface="Arial" panose="020B0604020202020204" pitchFamily="34" charset="0"/>
                <a:cs typeface="Arial" panose="020B0604020202020204" pitchFamily="34" charset="0"/>
              </a:rPr>
              <a:t>el </a:t>
            </a:r>
            <a:r>
              <a:rPr lang="es-MX" sz="2000" i="1" spc="-40" dirty="0">
                <a:solidFill>
                  <a:schemeClr val="tx1"/>
                </a:solidFill>
                <a:latin typeface="Arial" panose="020B0604020202020204" pitchFamily="34" charset="0"/>
                <a:cs typeface="Arial" panose="020B0604020202020204" pitchFamily="34" charset="0"/>
              </a:rPr>
              <a:t>empleador </a:t>
            </a:r>
            <a:r>
              <a:rPr lang="es-MX" sz="2000" i="1" spc="-15" dirty="0">
                <a:solidFill>
                  <a:schemeClr val="tx1"/>
                </a:solidFill>
                <a:latin typeface="Arial" panose="020B0604020202020204" pitchFamily="34" charset="0"/>
                <a:cs typeface="Arial" panose="020B0604020202020204" pitchFamily="34" charset="0"/>
              </a:rPr>
              <a:t>deba </a:t>
            </a:r>
            <a:r>
              <a:rPr lang="es-MX" sz="2000" i="1" dirty="0">
                <a:solidFill>
                  <a:schemeClr val="tx1"/>
                </a:solidFill>
                <a:latin typeface="Arial" panose="020B0604020202020204" pitchFamily="34" charset="0"/>
                <a:cs typeface="Arial" panose="020B0604020202020204" pitchFamily="34" charset="0"/>
              </a:rPr>
              <a:t>darlo </a:t>
            </a:r>
            <a:r>
              <a:rPr lang="es-MX" sz="2000" i="1" spc="-45" dirty="0">
                <a:solidFill>
                  <a:schemeClr val="tx1"/>
                </a:solidFill>
                <a:latin typeface="Arial" panose="020B0604020202020204" pitchFamily="34" charset="0"/>
                <a:cs typeface="Arial" panose="020B0604020202020204" pitchFamily="34" charset="0"/>
              </a:rPr>
              <a:t>por </a:t>
            </a:r>
            <a:r>
              <a:rPr lang="es-MX" sz="2000" i="1" spc="-35" dirty="0">
                <a:solidFill>
                  <a:schemeClr val="tx1"/>
                </a:solidFill>
                <a:latin typeface="Arial" panose="020B0604020202020204" pitchFamily="34" charset="0"/>
                <a:cs typeface="Arial" panose="020B0604020202020204" pitchFamily="34" charset="0"/>
              </a:rPr>
              <a:t>terminado </a:t>
            </a:r>
            <a:r>
              <a:rPr lang="es-MX" sz="2000" i="1" spc="-30" dirty="0">
                <a:solidFill>
                  <a:schemeClr val="tx1"/>
                </a:solidFill>
                <a:latin typeface="Arial" panose="020B0604020202020204" pitchFamily="34" charset="0"/>
                <a:cs typeface="Arial" panose="020B0604020202020204" pitchFamily="34" charset="0"/>
              </a:rPr>
              <a:t>inmediatamente </a:t>
            </a:r>
            <a:r>
              <a:rPr lang="es-MX" sz="2000" i="1" spc="-130" dirty="0">
                <a:solidFill>
                  <a:schemeClr val="tx1"/>
                </a:solidFill>
                <a:latin typeface="Arial" panose="020B0604020202020204" pitchFamily="34" charset="0"/>
                <a:cs typeface="Arial" panose="020B0604020202020204" pitchFamily="34" charset="0"/>
              </a:rPr>
              <a:t>después  </a:t>
            </a:r>
            <a:r>
              <a:rPr lang="es-MX" sz="2000" i="1" spc="-35" dirty="0">
                <a:solidFill>
                  <a:schemeClr val="tx1"/>
                </a:solidFill>
                <a:latin typeface="Arial" panose="020B0604020202020204" pitchFamily="34" charset="0"/>
                <a:cs typeface="Arial" panose="020B0604020202020204" pitchFamily="34" charset="0"/>
              </a:rPr>
              <a:t>de </a:t>
            </a:r>
            <a:r>
              <a:rPr lang="es-MX" sz="2000" i="1" spc="-55" dirty="0">
                <a:solidFill>
                  <a:schemeClr val="tx1"/>
                </a:solidFill>
                <a:latin typeface="Arial" panose="020B0604020202020204" pitchFamily="34" charset="0"/>
                <a:cs typeface="Arial" panose="020B0604020202020204" pitchFamily="34" charset="0"/>
              </a:rPr>
              <a:t>ocurridos </a:t>
            </a:r>
            <a:r>
              <a:rPr lang="es-MX" sz="2000" i="1" spc="-90" dirty="0">
                <a:solidFill>
                  <a:schemeClr val="tx1"/>
                </a:solidFill>
                <a:latin typeface="Arial" panose="020B0604020202020204" pitchFamily="34" charset="0"/>
                <a:cs typeface="Arial" panose="020B0604020202020204" pitchFamily="34" charset="0"/>
              </a:rPr>
              <a:t>los </a:t>
            </a:r>
            <a:r>
              <a:rPr lang="es-MX" sz="2000" i="1" spc="-95" dirty="0">
                <a:solidFill>
                  <a:schemeClr val="tx1"/>
                </a:solidFill>
                <a:latin typeface="Arial" panose="020B0604020202020204" pitchFamily="34" charset="0"/>
                <a:cs typeface="Arial" panose="020B0604020202020204" pitchFamily="34" charset="0"/>
              </a:rPr>
              <a:t>hechos </a:t>
            </a:r>
            <a:r>
              <a:rPr lang="es-MX" sz="2000" i="1" spc="-55" dirty="0">
                <a:solidFill>
                  <a:schemeClr val="tx1"/>
                </a:solidFill>
                <a:latin typeface="Arial" panose="020B0604020202020204" pitchFamily="34" charset="0"/>
                <a:cs typeface="Arial" panose="020B0604020202020204" pitchFamily="34" charset="0"/>
              </a:rPr>
              <a:t>que </a:t>
            </a:r>
            <a:r>
              <a:rPr lang="es-MX" sz="2000" i="1" spc="-65" dirty="0">
                <a:solidFill>
                  <a:schemeClr val="tx1"/>
                </a:solidFill>
                <a:latin typeface="Arial" panose="020B0604020202020204" pitchFamily="34" charset="0"/>
                <a:cs typeface="Arial" panose="020B0604020202020204" pitchFamily="34" charset="0"/>
              </a:rPr>
              <a:t>motivaron </a:t>
            </a:r>
            <a:r>
              <a:rPr lang="es-MX" sz="2000" i="1" spc="-210" dirty="0">
                <a:solidFill>
                  <a:schemeClr val="tx1"/>
                </a:solidFill>
                <a:latin typeface="Arial" panose="020B0604020202020204" pitchFamily="34" charset="0"/>
                <a:cs typeface="Arial" panose="020B0604020202020204" pitchFamily="34" charset="0"/>
              </a:rPr>
              <a:t>su </a:t>
            </a:r>
            <a:r>
              <a:rPr lang="es-MX" sz="2000" i="1" spc="-35" dirty="0">
                <a:solidFill>
                  <a:schemeClr val="tx1"/>
                </a:solidFill>
                <a:latin typeface="Arial" panose="020B0604020202020204" pitchFamily="34" charset="0"/>
                <a:cs typeface="Arial" panose="020B0604020202020204" pitchFamily="34" charset="0"/>
              </a:rPr>
              <a:t>decisión </a:t>
            </a:r>
            <a:r>
              <a:rPr lang="es-MX" sz="2000" i="1" spc="-50" dirty="0">
                <a:solidFill>
                  <a:schemeClr val="tx1"/>
                </a:solidFill>
                <a:latin typeface="Arial" panose="020B0604020202020204" pitchFamily="34" charset="0"/>
                <a:cs typeface="Arial" panose="020B0604020202020204" pitchFamily="34" charset="0"/>
              </a:rPr>
              <a:t>o </a:t>
            </a:r>
            <a:r>
              <a:rPr lang="es-MX" sz="2000" i="1" spc="-35" dirty="0">
                <a:solidFill>
                  <a:schemeClr val="tx1"/>
                </a:solidFill>
                <a:latin typeface="Arial" panose="020B0604020202020204" pitchFamily="34" charset="0"/>
                <a:cs typeface="Arial" panose="020B0604020202020204" pitchFamily="34" charset="0"/>
              </a:rPr>
              <a:t>de </a:t>
            </a:r>
            <a:r>
              <a:rPr lang="es-MX" sz="2000" i="1" spc="-60" dirty="0">
                <a:solidFill>
                  <a:schemeClr val="tx1"/>
                </a:solidFill>
                <a:latin typeface="Arial" panose="020B0604020202020204" pitchFamily="34" charset="0"/>
                <a:cs typeface="Arial" panose="020B0604020202020204" pitchFamily="34" charset="0"/>
              </a:rPr>
              <a:t>que </a:t>
            </a:r>
            <a:r>
              <a:rPr lang="es-MX" sz="2000" i="1" spc="-90" dirty="0">
                <a:solidFill>
                  <a:schemeClr val="tx1"/>
                </a:solidFill>
                <a:latin typeface="Arial" panose="020B0604020202020204" pitchFamily="34" charset="0"/>
                <a:cs typeface="Arial" panose="020B0604020202020204" pitchFamily="34" charset="0"/>
              </a:rPr>
              <a:t>tuvo </a:t>
            </a:r>
            <a:r>
              <a:rPr lang="es-MX" sz="2000" i="1" spc="-15" dirty="0">
                <a:solidFill>
                  <a:schemeClr val="tx1"/>
                </a:solidFill>
                <a:latin typeface="Arial" panose="020B0604020202020204" pitchFamily="34" charset="0"/>
                <a:cs typeface="Arial" panose="020B0604020202020204" pitchFamily="34" charset="0"/>
              </a:rPr>
              <a:t>conocimiento </a:t>
            </a:r>
            <a:r>
              <a:rPr lang="es-MX" sz="2000" i="1" spc="-35" dirty="0">
                <a:solidFill>
                  <a:schemeClr val="tx1"/>
                </a:solidFill>
                <a:latin typeface="Arial" panose="020B0604020202020204" pitchFamily="34" charset="0"/>
                <a:cs typeface="Arial" panose="020B0604020202020204" pitchFamily="34" charset="0"/>
              </a:rPr>
              <a:t>de </a:t>
            </a:r>
            <a:r>
              <a:rPr lang="es-MX" sz="2000" i="1" spc="-95" dirty="0">
                <a:solidFill>
                  <a:schemeClr val="tx1"/>
                </a:solidFill>
                <a:latin typeface="Arial" panose="020B0604020202020204" pitchFamily="34" charset="0"/>
                <a:cs typeface="Arial" panose="020B0604020202020204" pitchFamily="34" charset="0"/>
              </a:rPr>
              <a:t>los  </a:t>
            </a:r>
            <a:r>
              <a:rPr lang="es-MX" sz="2000" i="1" spc="-120" dirty="0">
                <a:solidFill>
                  <a:schemeClr val="tx1"/>
                </a:solidFill>
                <a:latin typeface="Arial" panose="020B0604020202020204" pitchFamily="34" charset="0"/>
                <a:cs typeface="Arial" panose="020B0604020202020204" pitchFamily="34" charset="0"/>
              </a:rPr>
              <a:t>mismos; </a:t>
            </a:r>
            <a:r>
              <a:rPr lang="es-MX" sz="2000" i="1" spc="-35" dirty="0">
                <a:solidFill>
                  <a:schemeClr val="tx1"/>
                </a:solidFill>
                <a:latin typeface="Arial" panose="020B0604020202020204" pitchFamily="34" charset="0"/>
                <a:cs typeface="Arial" panose="020B0604020202020204" pitchFamily="34" charset="0"/>
              </a:rPr>
              <a:t>de </a:t>
            </a:r>
            <a:r>
              <a:rPr lang="es-MX" sz="2000" i="1" spc="20" dirty="0">
                <a:solidFill>
                  <a:schemeClr val="tx1"/>
                </a:solidFill>
                <a:latin typeface="Arial" panose="020B0604020202020204" pitchFamily="34" charset="0"/>
                <a:cs typeface="Arial" panose="020B0604020202020204" pitchFamily="34" charset="0"/>
              </a:rPr>
              <a:t>lo </a:t>
            </a:r>
            <a:r>
              <a:rPr lang="es-MX" sz="2000" i="1" spc="10" dirty="0">
                <a:solidFill>
                  <a:schemeClr val="tx1"/>
                </a:solidFill>
                <a:latin typeface="Arial" panose="020B0604020202020204" pitchFamily="34" charset="0"/>
                <a:cs typeface="Arial" panose="020B0604020202020204" pitchFamily="34" charset="0"/>
              </a:rPr>
              <a:t>contrario, </a:t>
            </a:r>
            <a:r>
              <a:rPr lang="es-MX" sz="2000" i="1" spc="-200" dirty="0">
                <a:solidFill>
                  <a:schemeClr val="tx1"/>
                </a:solidFill>
                <a:latin typeface="Arial" panose="020B0604020202020204" pitchFamily="34" charset="0"/>
                <a:cs typeface="Arial" panose="020B0604020202020204" pitchFamily="34" charset="0"/>
              </a:rPr>
              <a:t>se </a:t>
            </a:r>
            <a:r>
              <a:rPr lang="es-MX" sz="2000" i="1" spc="-40" dirty="0">
                <a:solidFill>
                  <a:schemeClr val="tx1"/>
                </a:solidFill>
                <a:latin typeface="Arial" panose="020B0604020202020204" pitchFamily="34" charset="0"/>
                <a:cs typeface="Arial" panose="020B0604020202020204" pitchFamily="34" charset="0"/>
              </a:rPr>
              <a:t>entenderá </a:t>
            </a:r>
            <a:r>
              <a:rPr lang="es-MX" sz="2000" i="1" spc="-55" dirty="0">
                <a:solidFill>
                  <a:schemeClr val="tx1"/>
                </a:solidFill>
                <a:latin typeface="Arial" panose="020B0604020202020204" pitchFamily="34" charset="0"/>
                <a:cs typeface="Arial" panose="020B0604020202020204" pitchFamily="34" charset="0"/>
              </a:rPr>
              <a:t>que </a:t>
            </a:r>
            <a:r>
              <a:rPr lang="es-MX" sz="2000" i="1" spc="-140" dirty="0">
                <a:solidFill>
                  <a:schemeClr val="tx1"/>
                </a:solidFill>
                <a:latin typeface="Arial" panose="020B0604020202020204" pitchFamily="34" charset="0"/>
                <a:cs typeface="Arial" panose="020B0604020202020204" pitchFamily="34" charset="0"/>
              </a:rPr>
              <a:t>estos </a:t>
            </a:r>
            <a:r>
              <a:rPr lang="es-MX" sz="2000" i="1" spc="-65" dirty="0">
                <a:solidFill>
                  <a:schemeClr val="tx1"/>
                </a:solidFill>
                <a:latin typeface="Arial" panose="020B0604020202020204" pitchFamily="34" charset="0"/>
                <a:cs typeface="Arial" panose="020B0604020202020204" pitchFamily="34" charset="0"/>
              </a:rPr>
              <a:t>han </a:t>
            </a:r>
            <a:r>
              <a:rPr lang="es-MX" sz="2000" i="1" spc="-70" dirty="0">
                <a:solidFill>
                  <a:schemeClr val="tx1"/>
                </a:solidFill>
                <a:latin typeface="Arial" panose="020B0604020202020204" pitchFamily="34" charset="0"/>
                <a:cs typeface="Arial" panose="020B0604020202020204" pitchFamily="34" charset="0"/>
              </a:rPr>
              <a:t>sido </a:t>
            </a:r>
            <a:r>
              <a:rPr lang="es-MX" sz="2000" i="1" spc="-20" dirty="0">
                <a:solidFill>
                  <a:schemeClr val="tx1"/>
                </a:solidFill>
                <a:latin typeface="Arial" panose="020B0604020202020204" pitchFamily="34" charset="0"/>
                <a:cs typeface="Arial" panose="020B0604020202020204" pitchFamily="34" charset="0"/>
              </a:rPr>
              <a:t>exculpados, </a:t>
            </a:r>
            <a:r>
              <a:rPr lang="es-MX" sz="2000" i="1" spc="20" dirty="0">
                <a:solidFill>
                  <a:schemeClr val="tx1"/>
                </a:solidFill>
                <a:latin typeface="Arial" panose="020B0604020202020204" pitchFamily="34" charset="0"/>
                <a:cs typeface="Arial" panose="020B0604020202020204" pitchFamily="34" charset="0"/>
              </a:rPr>
              <a:t>y </a:t>
            </a:r>
            <a:r>
              <a:rPr lang="es-MX" sz="2000" i="1" spc="-70" dirty="0">
                <a:solidFill>
                  <a:schemeClr val="tx1"/>
                </a:solidFill>
                <a:latin typeface="Arial" panose="020B0604020202020204" pitchFamily="34" charset="0"/>
                <a:cs typeface="Arial" panose="020B0604020202020204" pitchFamily="34" charset="0"/>
              </a:rPr>
              <a:t>no </a:t>
            </a:r>
            <a:r>
              <a:rPr lang="es-MX" sz="2000" i="1" spc="-95" dirty="0">
                <a:solidFill>
                  <a:schemeClr val="tx1"/>
                </a:solidFill>
                <a:latin typeface="Arial" panose="020B0604020202020204" pitchFamily="34" charset="0"/>
                <a:cs typeface="Arial" panose="020B0604020202020204" pitchFamily="34" charset="0"/>
              </a:rPr>
              <a:t>los </a:t>
            </a:r>
            <a:r>
              <a:rPr lang="es-MX" sz="2000" i="1" spc="-25" dirty="0">
                <a:solidFill>
                  <a:schemeClr val="tx1"/>
                </a:solidFill>
                <a:latin typeface="Arial" panose="020B0604020202020204" pitchFamily="34" charset="0"/>
                <a:cs typeface="Arial" panose="020B0604020202020204" pitchFamily="34" charset="0"/>
              </a:rPr>
              <a:t>podrá  </a:t>
            </a:r>
            <a:r>
              <a:rPr lang="es-MX" sz="2000" i="1" spc="-5" dirty="0">
                <a:solidFill>
                  <a:schemeClr val="tx1"/>
                </a:solidFill>
                <a:latin typeface="Arial" panose="020B0604020202020204" pitchFamily="34" charset="0"/>
                <a:cs typeface="Arial" panose="020B0604020202020204" pitchFamily="34" charset="0"/>
              </a:rPr>
              <a:t>alegar </a:t>
            </a:r>
            <a:r>
              <a:rPr lang="es-MX" sz="2000" i="1" spc="25" dirty="0">
                <a:solidFill>
                  <a:schemeClr val="tx1"/>
                </a:solidFill>
                <a:latin typeface="Arial" panose="020B0604020202020204" pitchFamily="34" charset="0"/>
                <a:cs typeface="Arial" panose="020B0604020202020204" pitchFamily="34" charset="0"/>
              </a:rPr>
              <a:t>judicialmente;</a:t>
            </a:r>
            <a:endParaRPr lang="es-CO" sz="2000" dirty="0">
              <a:solidFill>
                <a:schemeClr val="tx1"/>
              </a:solidFill>
              <a:latin typeface="Arial" panose="020B0604020202020204" pitchFamily="34" charset="0"/>
              <a:cs typeface="Arial" panose="020B0604020202020204" pitchFamily="34" charset="0"/>
            </a:endParaRPr>
          </a:p>
        </p:txBody>
      </p:sp>
      <p:sp>
        <p:nvSpPr>
          <p:cNvPr id="7" name="Rectángulo: una sola esquina cortada 6">
            <a:extLst>
              <a:ext uri="{FF2B5EF4-FFF2-40B4-BE49-F238E27FC236}">
                <a16:creationId xmlns:a16="http://schemas.microsoft.com/office/drawing/2014/main" id="{4CAA4CE2-4E82-40C2-8179-C1C89D8E7010}"/>
              </a:ext>
            </a:extLst>
          </p:cNvPr>
          <p:cNvSpPr/>
          <p:nvPr/>
        </p:nvSpPr>
        <p:spPr>
          <a:xfrm>
            <a:off x="5495364" y="3449169"/>
            <a:ext cx="6696635" cy="2628902"/>
          </a:xfrm>
          <a:prstGeom prst="snip1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MX" sz="2000" i="1" spc="45" dirty="0">
                <a:solidFill>
                  <a:schemeClr val="tx1"/>
                </a:solidFill>
                <a:latin typeface="Arial" panose="020B0604020202020204" pitchFamily="34" charset="0"/>
                <a:cs typeface="Arial" panose="020B0604020202020204" pitchFamily="34" charset="0"/>
              </a:rPr>
              <a:t>c) </a:t>
            </a:r>
            <a:r>
              <a:rPr lang="es-MX" sz="2000" i="1" spc="5" dirty="0">
                <a:solidFill>
                  <a:schemeClr val="tx1"/>
                </a:solidFill>
                <a:latin typeface="Arial" panose="020B0604020202020204" pitchFamily="34" charset="0"/>
                <a:cs typeface="Arial" panose="020B0604020202020204" pitchFamily="34" charset="0"/>
              </a:rPr>
              <a:t>adicionalmente, </a:t>
            </a:r>
            <a:r>
              <a:rPr lang="es-MX" sz="2000" i="1" spc="-60" dirty="0">
                <a:solidFill>
                  <a:schemeClr val="tx1"/>
                </a:solidFill>
                <a:latin typeface="Arial" panose="020B0604020202020204" pitchFamily="34" charset="0"/>
                <a:cs typeface="Arial" panose="020B0604020202020204" pitchFamily="34" charset="0"/>
              </a:rPr>
              <a:t>que </a:t>
            </a:r>
            <a:r>
              <a:rPr lang="es-MX" sz="2000" i="1" spc="-190" dirty="0">
                <a:solidFill>
                  <a:schemeClr val="tx1"/>
                </a:solidFill>
                <a:latin typeface="Arial" panose="020B0604020202020204" pitchFamily="34" charset="0"/>
                <a:cs typeface="Arial" panose="020B0604020202020204" pitchFamily="34" charset="0"/>
              </a:rPr>
              <a:t>se </a:t>
            </a:r>
            <a:r>
              <a:rPr lang="es-MX" sz="2000" i="1" spc="-15" dirty="0">
                <a:solidFill>
                  <a:schemeClr val="tx1"/>
                </a:solidFill>
                <a:latin typeface="Arial" panose="020B0604020202020204" pitchFamily="34" charset="0"/>
                <a:cs typeface="Arial" panose="020B0604020202020204" pitchFamily="34" charset="0"/>
              </a:rPr>
              <a:t>configure alguna </a:t>
            </a:r>
            <a:r>
              <a:rPr lang="es-MX" sz="2000" i="1" spc="-35" dirty="0">
                <a:solidFill>
                  <a:schemeClr val="tx1"/>
                </a:solidFill>
                <a:latin typeface="Arial" panose="020B0604020202020204" pitchFamily="34" charset="0"/>
                <a:cs typeface="Arial" panose="020B0604020202020204" pitchFamily="34" charset="0"/>
              </a:rPr>
              <a:t>de </a:t>
            </a:r>
            <a:r>
              <a:rPr lang="es-MX" sz="2000" i="1" spc="-75" dirty="0">
                <a:solidFill>
                  <a:schemeClr val="tx1"/>
                </a:solidFill>
                <a:latin typeface="Arial" panose="020B0604020202020204" pitchFamily="34" charset="0"/>
                <a:cs typeface="Arial" panose="020B0604020202020204" pitchFamily="34" charset="0"/>
              </a:rPr>
              <a:t>las </a:t>
            </a:r>
            <a:r>
              <a:rPr lang="es-MX" sz="2000" i="1" spc="-80" dirty="0">
                <a:solidFill>
                  <a:schemeClr val="tx1"/>
                </a:solidFill>
                <a:latin typeface="Arial" panose="020B0604020202020204" pitchFamily="34" charset="0"/>
                <a:cs typeface="Arial" panose="020B0604020202020204" pitchFamily="34" charset="0"/>
              </a:rPr>
              <a:t>causales  </a:t>
            </a:r>
            <a:r>
              <a:rPr lang="es-MX" sz="2000" i="1" spc="-75" dirty="0">
                <a:solidFill>
                  <a:schemeClr val="tx1"/>
                </a:solidFill>
                <a:latin typeface="Arial" panose="020B0604020202020204" pitchFamily="34" charset="0"/>
                <a:cs typeface="Arial" panose="020B0604020202020204" pitchFamily="34" charset="0"/>
              </a:rPr>
              <a:t>expresa </a:t>
            </a:r>
            <a:r>
              <a:rPr lang="es-MX" sz="2000" i="1" spc="25" dirty="0">
                <a:solidFill>
                  <a:schemeClr val="tx1"/>
                </a:solidFill>
                <a:latin typeface="Arial" panose="020B0604020202020204" pitchFamily="34" charset="0"/>
                <a:cs typeface="Arial" panose="020B0604020202020204" pitchFamily="34" charset="0"/>
              </a:rPr>
              <a:t>y </a:t>
            </a:r>
            <a:r>
              <a:rPr lang="es-MX" sz="2000" i="1" spc="-25" dirty="0">
                <a:solidFill>
                  <a:schemeClr val="tx1"/>
                </a:solidFill>
                <a:latin typeface="Arial" panose="020B0604020202020204" pitchFamily="34" charset="0"/>
                <a:cs typeface="Arial" panose="020B0604020202020204" pitchFamily="34" charset="0"/>
              </a:rPr>
              <a:t>taxativamente </a:t>
            </a:r>
            <a:r>
              <a:rPr lang="es-MX" sz="2000" i="1" spc="-50" dirty="0">
                <a:solidFill>
                  <a:schemeClr val="tx1"/>
                </a:solidFill>
                <a:latin typeface="Arial" panose="020B0604020202020204" pitchFamily="34" charset="0"/>
                <a:cs typeface="Arial" panose="020B0604020202020204" pitchFamily="34" charset="0"/>
              </a:rPr>
              <a:t>enunciadas </a:t>
            </a:r>
            <a:r>
              <a:rPr lang="es-MX" sz="2000" i="1" spc="-70" dirty="0">
                <a:solidFill>
                  <a:schemeClr val="tx1"/>
                </a:solidFill>
                <a:latin typeface="Arial" panose="020B0604020202020204" pitchFamily="34" charset="0"/>
                <a:cs typeface="Arial" panose="020B0604020202020204" pitchFamily="34" charset="0"/>
              </a:rPr>
              <a:t>en </a:t>
            </a:r>
            <a:r>
              <a:rPr lang="es-MX" sz="2000" i="1" spc="25" dirty="0">
                <a:solidFill>
                  <a:schemeClr val="tx1"/>
                </a:solidFill>
                <a:latin typeface="Arial" panose="020B0604020202020204" pitchFamily="34" charset="0"/>
                <a:cs typeface="Arial" panose="020B0604020202020204" pitchFamily="34" charset="0"/>
              </a:rPr>
              <a:t>el </a:t>
            </a:r>
            <a:r>
              <a:rPr lang="es-MX" sz="2000" i="1" spc="5" dirty="0">
                <a:solidFill>
                  <a:schemeClr val="tx1"/>
                </a:solidFill>
                <a:latin typeface="Arial" panose="020B0604020202020204" pitchFamily="34" charset="0"/>
                <a:cs typeface="Arial" panose="020B0604020202020204" pitchFamily="34" charset="0"/>
              </a:rPr>
              <a:t>código </a:t>
            </a:r>
            <a:r>
              <a:rPr lang="es-MX" sz="2000" i="1" spc="-90" dirty="0">
                <a:solidFill>
                  <a:schemeClr val="tx1"/>
                </a:solidFill>
                <a:latin typeface="Arial" panose="020B0604020202020204" pitchFamily="34" charset="0"/>
                <a:cs typeface="Arial" panose="020B0604020202020204" pitchFamily="34" charset="0"/>
              </a:rPr>
              <a:t>sustantivo </a:t>
            </a:r>
            <a:r>
              <a:rPr lang="es-MX" sz="2000" i="1" spc="10" dirty="0">
                <a:solidFill>
                  <a:schemeClr val="tx1"/>
                </a:solidFill>
                <a:latin typeface="Arial" panose="020B0604020202020204" pitchFamily="34" charset="0"/>
                <a:cs typeface="Arial" panose="020B0604020202020204" pitchFamily="34" charset="0"/>
              </a:rPr>
              <a:t>del </a:t>
            </a:r>
            <a:r>
              <a:rPr lang="es-MX" sz="2000" i="1" spc="45" dirty="0">
                <a:solidFill>
                  <a:schemeClr val="tx1"/>
                </a:solidFill>
                <a:latin typeface="Arial" panose="020B0604020202020204" pitchFamily="34" charset="0"/>
                <a:cs typeface="Arial" panose="020B0604020202020204" pitchFamily="34" charset="0"/>
              </a:rPr>
              <a:t>trabajo; </a:t>
            </a:r>
            <a:r>
              <a:rPr lang="es-MX" sz="2000" i="1" spc="25" dirty="0">
                <a:solidFill>
                  <a:schemeClr val="tx1"/>
                </a:solidFill>
                <a:latin typeface="Arial" panose="020B0604020202020204" pitchFamily="34" charset="0"/>
                <a:cs typeface="Arial" panose="020B0604020202020204" pitchFamily="34" charset="0"/>
              </a:rPr>
              <a:t>y </a:t>
            </a:r>
            <a:r>
              <a:rPr lang="es-MX" sz="2000" i="1" spc="10" dirty="0">
                <a:solidFill>
                  <a:schemeClr val="tx1"/>
                </a:solidFill>
                <a:latin typeface="Arial" panose="020B0604020202020204" pitchFamily="34" charset="0"/>
                <a:cs typeface="Arial" panose="020B0604020202020204" pitchFamily="34" charset="0"/>
              </a:rPr>
              <a:t>d) </a:t>
            </a:r>
            <a:r>
              <a:rPr lang="es-MX" sz="2000" i="1" spc="-110" dirty="0">
                <a:solidFill>
                  <a:schemeClr val="tx1"/>
                </a:solidFill>
                <a:latin typeface="Arial" panose="020B0604020202020204" pitchFamily="34" charset="0"/>
                <a:cs typeface="Arial" panose="020B0604020202020204" pitchFamily="34" charset="0"/>
              </a:rPr>
              <a:t>si </a:t>
            </a:r>
            <a:r>
              <a:rPr lang="es-MX" sz="2000" i="1" spc="-195" dirty="0">
                <a:solidFill>
                  <a:schemeClr val="tx1"/>
                </a:solidFill>
                <a:latin typeface="Arial" panose="020B0604020202020204" pitchFamily="34" charset="0"/>
                <a:cs typeface="Arial" panose="020B0604020202020204" pitchFamily="34" charset="0"/>
              </a:rPr>
              <a:t>es </a:t>
            </a:r>
            <a:r>
              <a:rPr lang="es-MX" sz="2000" i="1" spc="15" dirty="0">
                <a:solidFill>
                  <a:schemeClr val="tx1"/>
                </a:solidFill>
                <a:latin typeface="Arial" panose="020B0604020202020204" pitchFamily="34" charset="0"/>
                <a:cs typeface="Arial" panose="020B0604020202020204" pitchFamily="34" charset="0"/>
              </a:rPr>
              <a:t>del  </a:t>
            </a:r>
            <a:r>
              <a:rPr lang="es-MX" sz="2000" i="1" spc="-30" dirty="0">
                <a:solidFill>
                  <a:schemeClr val="tx1"/>
                </a:solidFill>
                <a:latin typeface="Arial" panose="020B0604020202020204" pitchFamily="34" charset="0"/>
                <a:cs typeface="Arial" panose="020B0604020202020204" pitchFamily="34" charset="0"/>
              </a:rPr>
              <a:t>caso, </a:t>
            </a:r>
            <a:r>
              <a:rPr lang="es-MX" sz="2000" i="1" spc="-10" dirty="0">
                <a:solidFill>
                  <a:schemeClr val="tx1"/>
                </a:solidFill>
                <a:latin typeface="Arial" panose="020B0604020202020204" pitchFamily="34" charset="0"/>
                <a:cs typeface="Arial" panose="020B0604020202020204" pitchFamily="34" charset="0"/>
              </a:rPr>
              <a:t>agotar </a:t>
            </a:r>
            <a:r>
              <a:rPr lang="es-MX" sz="2000" i="1" spc="30" dirty="0">
                <a:solidFill>
                  <a:schemeClr val="tx1"/>
                </a:solidFill>
                <a:latin typeface="Arial" panose="020B0604020202020204" pitchFamily="34" charset="0"/>
                <a:cs typeface="Arial" panose="020B0604020202020204" pitchFamily="34" charset="0"/>
              </a:rPr>
              <a:t>el </a:t>
            </a:r>
            <a:r>
              <a:rPr lang="es-MX" sz="2000" i="1" spc="-20" dirty="0">
                <a:solidFill>
                  <a:schemeClr val="tx1"/>
                </a:solidFill>
                <a:latin typeface="Arial" panose="020B0604020202020204" pitchFamily="34" charset="0"/>
                <a:cs typeface="Arial" panose="020B0604020202020204" pitchFamily="34" charset="0"/>
              </a:rPr>
              <a:t>procedimiento </a:t>
            </a:r>
            <a:r>
              <a:rPr lang="es-MX" sz="2000" i="1" spc="10" dirty="0">
                <a:solidFill>
                  <a:schemeClr val="tx1"/>
                </a:solidFill>
                <a:latin typeface="Arial" panose="020B0604020202020204" pitchFamily="34" charset="0"/>
                <a:cs typeface="Arial" panose="020B0604020202020204" pitchFamily="34" charset="0"/>
              </a:rPr>
              <a:t>a </a:t>
            </a:r>
            <a:r>
              <a:rPr lang="es-MX" sz="2000" i="1" spc="-80" dirty="0">
                <a:solidFill>
                  <a:schemeClr val="tx1"/>
                </a:solidFill>
                <a:latin typeface="Arial" panose="020B0604020202020204" pitchFamily="34" charset="0"/>
                <a:cs typeface="Arial" panose="020B0604020202020204" pitchFamily="34" charset="0"/>
              </a:rPr>
              <a:t>seguir </a:t>
            </a:r>
            <a:r>
              <a:rPr lang="es-MX" sz="2000" i="1" spc="-15" dirty="0">
                <a:solidFill>
                  <a:schemeClr val="tx1"/>
                </a:solidFill>
                <a:latin typeface="Arial" panose="020B0604020202020204" pitchFamily="34" charset="0"/>
                <a:cs typeface="Arial" panose="020B0604020202020204" pitchFamily="34" charset="0"/>
              </a:rPr>
              <a:t>para </a:t>
            </a:r>
            <a:r>
              <a:rPr lang="es-MX" sz="2000" i="1" spc="30" dirty="0">
                <a:solidFill>
                  <a:schemeClr val="tx1"/>
                </a:solidFill>
                <a:latin typeface="Arial" panose="020B0604020202020204" pitchFamily="34" charset="0"/>
                <a:cs typeface="Arial" panose="020B0604020202020204" pitchFamily="34" charset="0"/>
              </a:rPr>
              <a:t>el </a:t>
            </a:r>
            <a:r>
              <a:rPr lang="es-MX" sz="2000" i="1" spc="-55" dirty="0">
                <a:solidFill>
                  <a:schemeClr val="tx1"/>
                </a:solidFill>
                <a:latin typeface="Arial" panose="020B0604020202020204" pitchFamily="34" charset="0"/>
                <a:cs typeface="Arial" panose="020B0604020202020204" pitchFamily="34" charset="0"/>
              </a:rPr>
              <a:t>despido </a:t>
            </a:r>
            <a:r>
              <a:rPr lang="es-MX" sz="2000" i="1" spc="-25" dirty="0">
                <a:solidFill>
                  <a:schemeClr val="tx1"/>
                </a:solidFill>
                <a:latin typeface="Arial" panose="020B0604020202020204" pitchFamily="34" charset="0"/>
                <a:cs typeface="Arial" panose="020B0604020202020204" pitchFamily="34" charset="0"/>
              </a:rPr>
              <a:t>incorporado </a:t>
            </a:r>
            <a:r>
              <a:rPr lang="es-MX" sz="2000" i="1" spc="-80" dirty="0">
                <a:solidFill>
                  <a:schemeClr val="tx1"/>
                </a:solidFill>
                <a:latin typeface="Arial" panose="020B0604020202020204" pitchFamily="34" charset="0"/>
                <a:cs typeface="Arial" panose="020B0604020202020204" pitchFamily="34" charset="0"/>
              </a:rPr>
              <a:t>en </a:t>
            </a:r>
            <a:r>
              <a:rPr lang="es-MX" sz="2000" i="1" spc="55" dirty="0">
                <a:solidFill>
                  <a:schemeClr val="tx1"/>
                </a:solidFill>
                <a:latin typeface="Arial" panose="020B0604020202020204" pitchFamily="34" charset="0"/>
                <a:cs typeface="Arial" panose="020B0604020202020204" pitchFamily="34" charset="0"/>
              </a:rPr>
              <a:t>la </a:t>
            </a:r>
            <a:r>
              <a:rPr lang="es-MX" sz="2000" i="1" spc="-50" dirty="0">
                <a:solidFill>
                  <a:schemeClr val="tx1"/>
                </a:solidFill>
                <a:latin typeface="Arial" panose="020B0604020202020204" pitchFamily="34" charset="0"/>
                <a:cs typeface="Arial" panose="020B0604020202020204" pitchFamily="34" charset="0"/>
              </a:rPr>
              <a:t>convención  </a:t>
            </a:r>
            <a:r>
              <a:rPr lang="es-MX" sz="2000" i="1" spc="20" dirty="0">
                <a:solidFill>
                  <a:schemeClr val="tx1"/>
                </a:solidFill>
                <a:latin typeface="Arial" panose="020B0604020202020204" pitchFamily="34" charset="0"/>
                <a:cs typeface="Arial" panose="020B0604020202020204" pitchFamily="34" charset="0"/>
              </a:rPr>
              <a:t>colectiva, </a:t>
            </a:r>
            <a:r>
              <a:rPr lang="es-MX" sz="2000" i="1" spc="-50" dirty="0">
                <a:solidFill>
                  <a:schemeClr val="tx1"/>
                </a:solidFill>
                <a:latin typeface="Arial" panose="020B0604020202020204" pitchFamily="34" charset="0"/>
                <a:cs typeface="Arial" panose="020B0604020202020204" pitchFamily="34" charset="0"/>
              </a:rPr>
              <a:t>o </a:t>
            </a:r>
            <a:r>
              <a:rPr lang="es-MX" sz="2000" i="1" spc="-70" dirty="0">
                <a:solidFill>
                  <a:schemeClr val="tx1"/>
                </a:solidFill>
                <a:latin typeface="Arial" panose="020B0604020202020204" pitchFamily="34" charset="0"/>
                <a:cs typeface="Arial" panose="020B0604020202020204" pitchFamily="34" charset="0"/>
              </a:rPr>
              <a:t>en </a:t>
            </a:r>
            <a:r>
              <a:rPr lang="es-MX" sz="2000" i="1" spc="30" dirty="0">
                <a:solidFill>
                  <a:schemeClr val="tx1"/>
                </a:solidFill>
                <a:latin typeface="Arial" panose="020B0604020202020204" pitchFamily="34" charset="0"/>
                <a:cs typeface="Arial" panose="020B0604020202020204" pitchFamily="34" charset="0"/>
              </a:rPr>
              <a:t>el </a:t>
            </a:r>
            <a:r>
              <a:rPr lang="es-MX" sz="2000" i="1" spc="-35" dirty="0">
                <a:solidFill>
                  <a:schemeClr val="tx1"/>
                </a:solidFill>
                <a:latin typeface="Arial" panose="020B0604020202020204" pitchFamily="34" charset="0"/>
                <a:cs typeface="Arial" panose="020B0604020202020204" pitchFamily="34" charset="0"/>
              </a:rPr>
              <a:t>reglamento </a:t>
            </a:r>
            <a:r>
              <a:rPr lang="es-MX" sz="2000" i="1" spc="-30" dirty="0">
                <a:solidFill>
                  <a:schemeClr val="tx1"/>
                </a:solidFill>
                <a:latin typeface="Arial" panose="020B0604020202020204" pitchFamily="34" charset="0"/>
                <a:cs typeface="Arial" panose="020B0604020202020204" pitchFamily="34" charset="0"/>
              </a:rPr>
              <a:t>interno </a:t>
            </a:r>
            <a:r>
              <a:rPr lang="es-MX" sz="2000" i="1" spc="-35" dirty="0">
                <a:solidFill>
                  <a:schemeClr val="tx1"/>
                </a:solidFill>
                <a:latin typeface="Arial" panose="020B0604020202020204" pitchFamily="34" charset="0"/>
                <a:cs typeface="Arial" panose="020B0604020202020204" pitchFamily="34" charset="0"/>
              </a:rPr>
              <a:t>de </a:t>
            </a:r>
            <a:r>
              <a:rPr lang="es-MX" sz="2000" i="1" spc="45" dirty="0">
                <a:solidFill>
                  <a:schemeClr val="tx1"/>
                </a:solidFill>
                <a:latin typeface="Arial" panose="020B0604020202020204" pitchFamily="34" charset="0"/>
                <a:cs typeface="Arial" panose="020B0604020202020204" pitchFamily="34" charset="0"/>
              </a:rPr>
              <a:t>trabajo, </a:t>
            </a:r>
            <a:r>
              <a:rPr lang="es-MX" sz="2000" i="1" spc="-50" dirty="0">
                <a:solidFill>
                  <a:schemeClr val="tx1"/>
                </a:solidFill>
                <a:latin typeface="Arial" panose="020B0604020202020204" pitchFamily="34" charset="0"/>
                <a:cs typeface="Arial" panose="020B0604020202020204" pitchFamily="34" charset="0"/>
              </a:rPr>
              <a:t>o </a:t>
            </a:r>
            <a:r>
              <a:rPr lang="es-MX" sz="2000" i="1" spc="-70" dirty="0">
                <a:solidFill>
                  <a:schemeClr val="tx1"/>
                </a:solidFill>
                <a:latin typeface="Arial" panose="020B0604020202020204" pitchFamily="34" charset="0"/>
                <a:cs typeface="Arial" panose="020B0604020202020204" pitchFamily="34" charset="0"/>
              </a:rPr>
              <a:t>en </a:t>
            </a:r>
            <a:r>
              <a:rPr lang="es-MX" sz="2000" i="1" spc="30" dirty="0">
                <a:solidFill>
                  <a:schemeClr val="tx1"/>
                </a:solidFill>
                <a:latin typeface="Arial" panose="020B0604020202020204" pitchFamily="34" charset="0"/>
                <a:cs typeface="Arial" panose="020B0604020202020204" pitchFamily="34" charset="0"/>
              </a:rPr>
              <a:t>el </a:t>
            </a:r>
            <a:r>
              <a:rPr lang="es-MX" sz="2000" i="1" spc="-5" dirty="0">
                <a:solidFill>
                  <a:schemeClr val="tx1"/>
                </a:solidFill>
                <a:latin typeface="Arial" panose="020B0604020202020204" pitchFamily="34" charset="0"/>
                <a:cs typeface="Arial" panose="020B0604020202020204" pitchFamily="34" charset="0"/>
              </a:rPr>
              <a:t>contrato </a:t>
            </a:r>
            <a:r>
              <a:rPr lang="es-MX" sz="2000" i="1" spc="-10" dirty="0">
                <a:solidFill>
                  <a:schemeClr val="tx1"/>
                </a:solidFill>
                <a:latin typeface="Arial" panose="020B0604020202020204" pitchFamily="34" charset="0"/>
                <a:cs typeface="Arial" panose="020B0604020202020204" pitchFamily="34" charset="0"/>
              </a:rPr>
              <a:t>individual </a:t>
            </a:r>
            <a:r>
              <a:rPr lang="es-MX" sz="2000" i="1" spc="-35" dirty="0">
                <a:solidFill>
                  <a:schemeClr val="tx1"/>
                </a:solidFill>
                <a:latin typeface="Arial" panose="020B0604020202020204" pitchFamily="34" charset="0"/>
                <a:cs typeface="Arial" panose="020B0604020202020204" pitchFamily="34" charset="0"/>
              </a:rPr>
              <a:t>de  </a:t>
            </a:r>
            <a:r>
              <a:rPr lang="es-MX" sz="2000" i="1" spc="100" dirty="0">
                <a:solidFill>
                  <a:schemeClr val="tx1"/>
                </a:solidFill>
                <a:latin typeface="Arial" panose="020B0604020202020204" pitchFamily="34" charset="0"/>
                <a:cs typeface="Arial" panose="020B0604020202020204" pitchFamily="34" charset="0"/>
              </a:rPr>
              <a:t>trabajo”</a:t>
            </a:r>
            <a:endParaRPr lang="es-CO" sz="2000" dirty="0">
              <a:solidFill>
                <a:schemeClr val="tx1"/>
              </a:solidFill>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29F2B39B-39D9-4AD0-AE6F-6A8904606419}"/>
              </a:ext>
            </a:extLst>
          </p:cNvPr>
          <p:cNvSpPr txBox="1"/>
          <p:nvPr/>
        </p:nvSpPr>
        <p:spPr>
          <a:xfrm>
            <a:off x="466724" y="599489"/>
            <a:ext cx="4465545" cy="1323439"/>
          </a:xfrm>
          <a:prstGeom prst="rect">
            <a:avLst/>
          </a:prstGeom>
          <a:noFill/>
        </p:spPr>
        <p:txBody>
          <a:bodyPr wrap="square" rtlCol="0">
            <a:spAutoFit/>
          </a:bodyPr>
          <a:lstStyle/>
          <a:p>
            <a:pPr algn="ctr"/>
            <a:r>
              <a:rPr lang="es-CO" sz="4000" b="1" dirty="0">
                <a:solidFill>
                  <a:srgbClr val="002060"/>
                </a:solidFill>
                <a:latin typeface="Impact" panose="020B0806030902050204" pitchFamily="34" charset="0"/>
                <a:cs typeface="Arial" panose="020B0604020202020204" pitchFamily="34" charset="0"/>
              </a:rPr>
              <a:t>REQUISITOS PARA EL DESPIDO</a:t>
            </a:r>
          </a:p>
        </p:txBody>
      </p:sp>
      <p:sp>
        <p:nvSpPr>
          <p:cNvPr id="9" name="CuadroTexto 8">
            <a:extLst>
              <a:ext uri="{FF2B5EF4-FFF2-40B4-BE49-F238E27FC236}">
                <a16:creationId xmlns:a16="http://schemas.microsoft.com/office/drawing/2014/main" id="{110D0B03-8C01-4290-AB58-6365DC15E9BF}"/>
              </a:ext>
            </a:extLst>
          </p:cNvPr>
          <p:cNvSpPr txBox="1"/>
          <p:nvPr/>
        </p:nvSpPr>
        <p:spPr>
          <a:xfrm>
            <a:off x="6512080" y="6354656"/>
            <a:ext cx="4606494" cy="307777"/>
          </a:xfrm>
          <a:prstGeom prst="rect">
            <a:avLst/>
          </a:prstGeom>
          <a:noFill/>
        </p:spPr>
        <p:txBody>
          <a:bodyPr wrap="square" rtlCol="0">
            <a:spAutoFit/>
          </a:bodyPr>
          <a:lstStyle/>
          <a:p>
            <a:r>
              <a:rPr lang="es-MX" sz="1400" spc="-120" dirty="0">
                <a:latin typeface="Arial"/>
                <a:cs typeface="Arial"/>
              </a:rPr>
              <a:t>SL15245</a:t>
            </a:r>
            <a:r>
              <a:rPr lang="es-MX" sz="1400" spc="-65" dirty="0">
                <a:latin typeface="Arial"/>
                <a:cs typeface="Arial"/>
              </a:rPr>
              <a:t> </a:t>
            </a:r>
            <a:r>
              <a:rPr lang="es-MX" sz="1400" spc="20" dirty="0">
                <a:latin typeface="Arial"/>
                <a:cs typeface="Arial"/>
              </a:rPr>
              <a:t>de</a:t>
            </a:r>
            <a:r>
              <a:rPr lang="es-MX" sz="1400" spc="-60" dirty="0">
                <a:latin typeface="Arial"/>
                <a:cs typeface="Arial"/>
              </a:rPr>
              <a:t> </a:t>
            </a:r>
            <a:r>
              <a:rPr lang="es-MX" sz="1400" spc="25" dirty="0">
                <a:latin typeface="Arial"/>
                <a:cs typeface="Arial"/>
              </a:rPr>
              <a:t>2014</a:t>
            </a:r>
            <a:r>
              <a:rPr lang="es-MX" sz="1400" spc="-65" dirty="0">
                <a:latin typeface="Arial"/>
                <a:cs typeface="Arial"/>
              </a:rPr>
              <a:t> </a:t>
            </a:r>
            <a:r>
              <a:rPr lang="es-MX" sz="1400" spc="5" dirty="0">
                <a:latin typeface="Arial"/>
                <a:cs typeface="Arial"/>
              </a:rPr>
              <a:t>entre</a:t>
            </a:r>
            <a:r>
              <a:rPr lang="es-MX" sz="1400" spc="-70" dirty="0">
                <a:latin typeface="Arial"/>
                <a:cs typeface="Arial"/>
              </a:rPr>
              <a:t> </a:t>
            </a:r>
            <a:r>
              <a:rPr lang="es-MX" sz="1400" spc="15" dirty="0">
                <a:latin typeface="Arial"/>
                <a:cs typeface="Arial"/>
              </a:rPr>
              <a:t>otras.</a:t>
            </a:r>
            <a:r>
              <a:rPr lang="es-MX" sz="1400" spc="-80" dirty="0">
                <a:latin typeface="Arial"/>
                <a:cs typeface="Arial"/>
              </a:rPr>
              <a:t> </a:t>
            </a:r>
            <a:r>
              <a:rPr lang="es-MX" sz="1400" spc="10" dirty="0">
                <a:latin typeface="Arial"/>
                <a:cs typeface="Arial"/>
              </a:rPr>
              <a:t>Reiterado</a:t>
            </a:r>
            <a:r>
              <a:rPr lang="es-MX" sz="1400" spc="-75" dirty="0">
                <a:latin typeface="Arial"/>
                <a:cs typeface="Arial"/>
              </a:rPr>
              <a:t> </a:t>
            </a:r>
            <a:r>
              <a:rPr lang="es-MX" sz="1400" spc="-15" dirty="0">
                <a:latin typeface="Arial"/>
                <a:cs typeface="Arial"/>
              </a:rPr>
              <a:t>en</a:t>
            </a:r>
            <a:r>
              <a:rPr lang="es-MX" sz="1400" spc="-70" dirty="0">
                <a:latin typeface="Arial"/>
                <a:cs typeface="Arial"/>
              </a:rPr>
              <a:t> </a:t>
            </a:r>
            <a:r>
              <a:rPr lang="es-MX" sz="1400" spc="-90" dirty="0">
                <a:latin typeface="Arial"/>
                <a:cs typeface="Arial"/>
              </a:rPr>
              <a:t>SL2816-2019</a:t>
            </a:r>
            <a:endParaRPr lang="es-CO" sz="1400" dirty="0"/>
          </a:p>
        </p:txBody>
      </p:sp>
    </p:spTree>
    <p:extLst>
      <p:ext uri="{BB962C8B-B14F-4D97-AF65-F5344CB8AC3E}">
        <p14:creationId xmlns:p14="http://schemas.microsoft.com/office/powerpoint/2010/main" val="645496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Imagen que contiene texto, libro&#10;&#10;Descripción generada automáticamente">
            <a:extLst>
              <a:ext uri="{FF2B5EF4-FFF2-40B4-BE49-F238E27FC236}">
                <a16:creationId xmlns:a16="http://schemas.microsoft.com/office/drawing/2014/main" id="{F26019DA-D677-4B6B-9B57-0217D694F1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165" y="469372"/>
            <a:ext cx="5158450" cy="5480854"/>
          </a:xfrm>
          <a:prstGeom prst="rect">
            <a:avLst/>
          </a:prstGeom>
        </p:spPr>
      </p:pic>
      <p:sp>
        <p:nvSpPr>
          <p:cNvPr id="6" name="CuadroTexto 5">
            <a:extLst>
              <a:ext uri="{FF2B5EF4-FFF2-40B4-BE49-F238E27FC236}">
                <a16:creationId xmlns:a16="http://schemas.microsoft.com/office/drawing/2014/main" id="{934BDA64-AD0D-4D30-9917-E8DBDAC650E4}"/>
              </a:ext>
            </a:extLst>
          </p:cNvPr>
          <p:cNvSpPr txBox="1"/>
          <p:nvPr/>
        </p:nvSpPr>
        <p:spPr>
          <a:xfrm>
            <a:off x="0" y="5742297"/>
            <a:ext cx="5446642" cy="646331"/>
          </a:xfrm>
          <a:prstGeom prst="rect">
            <a:avLst/>
          </a:prstGeom>
          <a:noFill/>
        </p:spPr>
        <p:txBody>
          <a:bodyPr wrap="square" rtlCol="0">
            <a:spAutoFit/>
          </a:bodyPr>
          <a:lstStyle/>
          <a:p>
            <a:r>
              <a:rPr lang="es-CO" sz="1200" dirty="0">
                <a:latin typeface="Arial" panose="020B0604020202020204" pitchFamily="34" charset="0"/>
                <a:cs typeface="Arial" panose="020B0604020202020204" pitchFamily="34" charset="0"/>
              </a:rPr>
              <a:t>Fuente: </a:t>
            </a:r>
            <a:r>
              <a:rPr lang="es-CO" sz="1200" dirty="0">
                <a:latin typeface="Arial" panose="020B0604020202020204" pitchFamily="34" charset="0"/>
                <a:cs typeface="Arial" panose="020B0604020202020204" pitchFamily="34" charset="0"/>
                <a:hlinkClick r:id="rId3"/>
              </a:rPr>
              <a:t>https://mas.laopiniondemalaga.es/blog/lasmalaslenguas/2011/12/01/despiding-despido-super-barato/</a:t>
            </a:r>
            <a:endParaRPr lang="es-CO" sz="1200" dirty="0">
              <a:latin typeface="Arial" panose="020B0604020202020204" pitchFamily="34" charset="0"/>
              <a:cs typeface="Arial" panose="020B0604020202020204" pitchFamily="34" charset="0"/>
            </a:endParaRPr>
          </a:p>
        </p:txBody>
      </p:sp>
      <p:sp>
        <p:nvSpPr>
          <p:cNvPr id="7" name="Pergamino: vertical 6">
            <a:extLst>
              <a:ext uri="{FF2B5EF4-FFF2-40B4-BE49-F238E27FC236}">
                <a16:creationId xmlns:a16="http://schemas.microsoft.com/office/drawing/2014/main" id="{B5502884-FF13-478C-94FC-BCAED21A7221}"/>
              </a:ext>
            </a:extLst>
          </p:cNvPr>
          <p:cNvSpPr/>
          <p:nvPr/>
        </p:nvSpPr>
        <p:spPr>
          <a:xfrm>
            <a:off x="5579164" y="0"/>
            <a:ext cx="6175513" cy="6858000"/>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i="1" dirty="0"/>
              <a:t>"Sobre  este aspecto, tiene asentado la  Sala que aunque es indispensable que  en la carta de despido se señalen los  motivos por los cuales prescinde de los  servicios del trabajador, el empleador  cumple con esa carga describiendo los  sucesos que soportan la medida, o  invocando el precepto legal  eventualmente trasgredido por el  empleado, o ambos si lo prefiere."(CSJ  SL-8028-2014)</a:t>
            </a:r>
            <a:endParaRPr lang="es-CO" sz="2400" dirty="0"/>
          </a:p>
          <a:p>
            <a:pPr algn="ctr"/>
            <a:endParaRPr lang="es-CO" dirty="0"/>
          </a:p>
        </p:txBody>
      </p:sp>
      <p:sp>
        <p:nvSpPr>
          <p:cNvPr id="8" name="CuadroTexto 7">
            <a:extLst>
              <a:ext uri="{FF2B5EF4-FFF2-40B4-BE49-F238E27FC236}">
                <a16:creationId xmlns:a16="http://schemas.microsoft.com/office/drawing/2014/main" id="{6D6136DB-504F-4698-8754-E5269B235915}"/>
              </a:ext>
            </a:extLst>
          </p:cNvPr>
          <p:cNvSpPr txBox="1"/>
          <p:nvPr/>
        </p:nvSpPr>
        <p:spPr>
          <a:xfrm>
            <a:off x="7341704" y="238540"/>
            <a:ext cx="3482617" cy="461665"/>
          </a:xfrm>
          <a:prstGeom prst="rect">
            <a:avLst/>
          </a:prstGeom>
          <a:noFill/>
        </p:spPr>
        <p:txBody>
          <a:bodyPr wrap="square" rtlCol="0">
            <a:spAutoFit/>
          </a:bodyPr>
          <a:lstStyle/>
          <a:p>
            <a:r>
              <a:rPr lang="es-CO" sz="2400" b="1" dirty="0">
                <a:solidFill>
                  <a:srgbClr val="FFC000"/>
                </a:solidFill>
                <a:latin typeface="Arial" panose="020B0604020202020204" pitchFamily="34" charset="0"/>
                <a:cs typeface="Arial" panose="020B0604020202020204" pitchFamily="34" charset="0"/>
              </a:rPr>
              <a:t>CARTA DE DESPIDO</a:t>
            </a:r>
          </a:p>
        </p:txBody>
      </p:sp>
    </p:spTree>
    <p:extLst>
      <p:ext uri="{BB962C8B-B14F-4D97-AF65-F5344CB8AC3E}">
        <p14:creationId xmlns:p14="http://schemas.microsoft.com/office/powerpoint/2010/main" val="3992696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grama de flujo: proceso 4">
            <a:extLst>
              <a:ext uri="{FF2B5EF4-FFF2-40B4-BE49-F238E27FC236}">
                <a16:creationId xmlns:a16="http://schemas.microsoft.com/office/drawing/2014/main" id="{E0C7F4E2-CA3B-4584-B11B-EE6354F1ACAA}"/>
              </a:ext>
            </a:extLst>
          </p:cNvPr>
          <p:cNvSpPr/>
          <p:nvPr/>
        </p:nvSpPr>
        <p:spPr>
          <a:xfrm>
            <a:off x="-1" y="1745349"/>
            <a:ext cx="6877879" cy="4581201"/>
          </a:xfrm>
          <a:prstGeom prst="flowChartProcess">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CO"/>
          </a:p>
        </p:txBody>
      </p:sp>
      <p:sp>
        <p:nvSpPr>
          <p:cNvPr id="4" name="CuadroTexto 3">
            <a:extLst>
              <a:ext uri="{FF2B5EF4-FFF2-40B4-BE49-F238E27FC236}">
                <a16:creationId xmlns:a16="http://schemas.microsoft.com/office/drawing/2014/main" id="{8F2E3DD7-27CA-4B70-BFE6-2801D980EF6C}"/>
              </a:ext>
            </a:extLst>
          </p:cNvPr>
          <p:cNvSpPr txBox="1"/>
          <p:nvPr/>
        </p:nvSpPr>
        <p:spPr>
          <a:xfrm>
            <a:off x="136247" y="1925345"/>
            <a:ext cx="6476587" cy="3970318"/>
          </a:xfrm>
          <a:prstGeom prst="rect">
            <a:avLst/>
          </a:prstGeom>
          <a:noFill/>
        </p:spPr>
        <p:txBody>
          <a:bodyPr wrap="square" rtlCol="0">
            <a:spAutoFit/>
          </a:bodyPr>
          <a:lstStyle/>
          <a:p>
            <a:r>
              <a:rPr lang="es-CO" sz="2800" i="1" dirty="0">
                <a:solidFill>
                  <a:schemeClr val="bg1"/>
                </a:solidFill>
                <a:latin typeface="Arial" panose="020B0604020202020204" pitchFamily="34" charset="0"/>
                <a:cs typeface="Arial" panose="020B0604020202020204" pitchFamily="34" charset="0"/>
              </a:rPr>
              <a:t>“… cuando el empleador ha establecido un procedimiento necesario para la validez del despido o se pacta de esa manera en la convención o en el pacto colectivo pues en dicha circunstancia es imprescindible su cumplimiento so pena de que el despido sea ilegal” Al respecto ver Rad 68753</a:t>
            </a:r>
          </a:p>
        </p:txBody>
      </p:sp>
      <p:sp>
        <p:nvSpPr>
          <p:cNvPr id="6" name="Globo: flecha hacia abajo 5">
            <a:extLst>
              <a:ext uri="{FF2B5EF4-FFF2-40B4-BE49-F238E27FC236}">
                <a16:creationId xmlns:a16="http://schemas.microsoft.com/office/drawing/2014/main" id="{9C21BE2C-529A-446E-A65F-D6E99C03E1DB}"/>
              </a:ext>
            </a:extLst>
          </p:cNvPr>
          <p:cNvSpPr/>
          <p:nvPr/>
        </p:nvSpPr>
        <p:spPr>
          <a:xfrm>
            <a:off x="490330" y="633527"/>
            <a:ext cx="5605670" cy="1111822"/>
          </a:xfrm>
          <a:prstGeom prst="downArrowCallou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CO" sz="2400" b="1" dirty="0">
                <a:solidFill>
                  <a:srgbClr val="002060"/>
                </a:solidFill>
              </a:rPr>
              <a:t>PROCEDIMEINTO PARA EL DESPIDO</a:t>
            </a:r>
          </a:p>
        </p:txBody>
      </p:sp>
      <p:sp>
        <p:nvSpPr>
          <p:cNvPr id="7" name="Diagrama de flujo: proceso alternativo 6">
            <a:extLst>
              <a:ext uri="{FF2B5EF4-FFF2-40B4-BE49-F238E27FC236}">
                <a16:creationId xmlns:a16="http://schemas.microsoft.com/office/drawing/2014/main" id="{48A59DA5-C4EE-44A2-A69B-B5BB74962F4A}"/>
              </a:ext>
            </a:extLst>
          </p:cNvPr>
          <p:cNvSpPr/>
          <p:nvPr/>
        </p:nvSpPr>
        <p:spPr>
          <a:xfrm>
            <a:off x="7050156" y="2181672"/>
            <a:ext cx="3978137" cy="210544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4800" b="1" dirty="0">
                <a:solidFill>
                  <a:schemeClr val="bg1"/>
                </a:solidFill>
                <a:latin typeface="Impact" panose="020B0806030902050204" pitchFamily="34" charset="0"/>
                <a:cs typeface="Arial" panose="020B0604020202020204" pitchFamily="34" charset="0"/>
              </a:rPr>
              <a:t>DILIGENCIA DE DESCARGOS</a:t>
            </a:r>
          </a:p>
        </p:txBody>
      </p:sp>
      <p:sp>
        <p:nvSpPr>
          <p:cNvPr id="8" name="Flecha: hacia abajo 7">
            <a:extLst>
              <a:ext uri="{FF2B5EF4-FFF2-40B4-BE49-F238E27FC236}">
                <a16:creationId xmlns:a16="http://schemas.microsoft.com/office/drawing/2014/main" id="{D2B68141-4A81-4060-91B6-91835A61D437}"/>
              </a:ext>
            </a:extLst>
          </p:cNvPr>
          <p:cNvSpPr/>
          <p:nvPr/>
        </p:nvSpPr>
        <p:spPr>
          <a:xfrm>
            <a:off x="8534400" y="4498319"/>
            <a:ext cx="1232452" cy="1683026"/>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FFFF00"/>
              </a:solidFill>
            </a:endParaRPr>
          </a:p>
        </p:txBody>
      </p:sp>
    </p:spTree>
    <p:extLst>
      <p:ext uri="{BB962C8B-B14F-4D97-AF65-F5344CB8AC3E}">
        <p14:creationId xmlns:p14="http://schemas.microsoft.com/office/powerpoint/2010/main" val="23637006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CFCB4B9F-2D74-4348-AFE1-AB78A5D6D066}"/>
              </a:ext>
            </a:extLst>
          </p:cNvPr>
          <p:cNvSpPr/>
          <p:nvPr/>
        </p:nvSpPr>
        <p:spPr>
          <a:xfrm>
            <a:off x="4827665" y="843301"/>
            <a:ext cx="6966769" cy="2166940"/>
          </a:xfrm>
          <a:prstGeom prst="rect">
            <a:avLst/>
          </a:prstGeom>
        </p:spPr>
        <p:txBody>
          <a:bodyPr wrap="square">
            <a:spAutoFit/>
          </a:bodyPr>
          <a:lstStyle/>
          <a:p>
            <a:pPr marL="285750" indent="-285750">
              <a:lnSpc>
                <a:spcPct val="107000"/>
              </a:lnSpc>
              <a:spcAft>
                <a:spcPts val="800"/>
              </a:spcAft>
              <a:buFont typeface="Wingdings" panose="05000000000000000000" pitchFamily="2" charset="2"/>
              <a:buChar char="ü"/>
            </a:pPr>
            <a:r>
              <a:rPr lang="es-CO" sz="1600" dirty="0">
                <a:solidFill>
                  <a:srgbClr val="0070C0"/>
                </a:solidFill>
                <a:latin typeface="Arial" panose="020B0604020202020204" pitchFamily="34" charset="0"/>
                <a:ea typeface="Calibri" panose="020F0502020204030204" pitchFamily="34" charset="0"/>
                <a:cs typeface="Arial" panose="020B0604020202020204" pitchFamily="34" charset="0"/>
              </a:rPr>
              <a:t>La presencia y la conducta de los dirigentes sindicales debe ser activa.</a:t>
            </a:r>
          </a:p>
          <a:p>
            <a:pPr marL="285750" indent="-285750">
              <a:lnSpc>
                <a:spcPct val="107000"/>
              </a:lnSpc>
              <a:spcAft>
                <a:spcPts val="800"/>
              </a:spcAft>
              <a:buFont typeface="Wingdings" panose="05000000000000000000" pitchFamily="2" charset="2"/>
              <a:buChar char="ü"/>
            </a:pPr>
            <a:r>
              <a:rPr lang="es-CO" sz="1600" dirty="0">
                <a:solidFill>
                  <a:srgbClr val="0070C0"/>
                </a:solidFill>
                <a:latin typeface="Arial" panose="020B0604020202020204" pitchFamily="34" charset="0"/>
                <a:ea typeface="Calibri" panose="020F0502020204030204" pitchFamily="34" charset="0"/>
                <a:cs typeface="Arial" panose="020B0604020202020204" pitchFamily="34" charset="0"/>
              </a:rPr>
              <a:t>El llamado a descargos no es una sanción </a:t>
            </a:r>
          </a:p>
          <a:p>
            <a:pPr marL="285750" indent="-285750">
              <a:lnSpc>
                <a:spcPct val="107000"/>
              </a:lnSpc>
              <a:spcAft>
                <a:spcPts val="800"/>
              </a:spcAft>
              <a:buFont typeface="Wingdings" panose="05000000000000000000" pitchFamily="2" charset="2"/>
              <a:buChar char="ü"/>
            </a:pPr>
            <a:r>
              <a:rPr lang="es-CO" sz="1600" dirty="0">
                <a:solidFill>
                  <a:srgbClr val="0070C0"/>
                </a:solidFill>
                <a:latin typeface="Arial" panose="020B0604020202020204" pitchFamily="34" charset="0"/>
                <a:ea typeface="Calibri" panose="020F0502020204030204" pitchFamily="34" charset="0"/>
                <a:cs typeface="Arial" panose="020B0604020202020204" pitchFamily="34" charset="0"/>
              </a:rPr>
              <a:t>El llamado a descargos es un derecho</a:t>
            </a:r>
          </a:p>
          <a:p>
            <a:pPr marL="285750" indent="-285750">
              <a:lnSpc>
                <a:spcPct val="107000"/>
              </a:lnSpc>
              <a:spcAft>
                <a:spcPts val="800"/>
              </a:spcAft>
              <a:buFont typeface="Wingdings" panose="05000000000000000000" pitchFamily="2" charset="2"/>
              <a:buChar char="ü"/>
            </a:pPr>
            <a:r>
              <a:rPr lang="es-CO" sz="1600" dirty="0">
                <a:solidFill>
                  <a:srgbClr val="0070C0"/>
                </a:solidFill>
                <a:latin typeface="Arial" panose="020B0604020202020204" pitchFamily="34" charset="0"/>
                <a:ea typeface="Calibri" panose="020F0502020204030204" pitchFamily="34" charset="0"/>
                <a:cs typeface="Arial" panose="020B0604020202020204" pitchFamily="34" charset="0"/>
              </a:rPr>
              <a:t>El trabajador esta amparado bajo la presunción de inocencia </a:t>
            </a:r>
          </a:p>
          <a:p>
            <a:pPr marL="285750" indent="-285750">
              <a:lnSpc>
                <a:spcPct val="107000"/>
              </a:lnSpc>
              <a:spcAft>
                <a:spcPts val="800"/>
              </a:spcAft>
              <a:buFont typeface="Wingdings" panose="05000000000000000000" pitchFamily="2" charset="2"/>
              <a:buChar char="ü"/>
            </a:pPr>
            <a:r>
              <a:rPr lang="es-CO" sz="1600" dirty="0">
                <a:solidFill>
                  <a:srgbClr val="0070C0"/>
                </a:solidFill>
                <a:latin typeface="Arial" panose="020B0604020202020204" pitchFamily="34" charset="0"/>
                <a:ea typeface="Calibri" panose="020F0502020204030204" pitchFamily="34" charset="0"/>
                <a:cs typeface="Arial" panose="020B0604020202020204" pitchFamily="34" charset="0"/>
              </a:rPr>
              <a:t>El trabajador puede no asistir, callar, aceptar o negar.</a:t>
            </a:r>
          </a:p>
          <a:p>
            <a:pPr marL="285750" indent="-285750">
              <a:lnSpc>
                <a:spcPct val="107000"/>
              </a:lnSpc>
              <a:spcAft>
                <a:spcPts val="800"/>
              </a:spcAft>
              <a:buFont typeface="Wingdings" panose="05000000000000000000" pitchFamily="2" charset="2"/>
              <a:buChar char="ü"/>
            </a:pPr>
            <a:r>
              <a:rPr lang="es-CO" sz="1600" dirty="0">
                <a:solidFill>
                  <a:srgbClr val="0070C0"/>
                </a:solidFill>
                <a:latin typeface="Arial" panose="020B0604020202020204" pitchFamily="34" charset="0"/>
                <a:ea typeface="Calibri" panose="020F0502020204030204" pitchFamily="34" charset="0"/>
                <a:cs typeface="Arial" panose="020B0604020202020204" pitchFamily="34" charset="0"/>
              </a:rPr>
              <a:t>Se pueden impugnar preguntas.</a:t>
            </a:r>
          </a:p>
        </p:txBody>
      </p:sp>
      <p:sp>
        <p:nvSpPr>
          <p:cNvPr id="3" name="Rectángulo: esquinas diagonales cortadas 2">
            <a:extLst>
              <a:ext uri="{FF2B5EF4-FFF2-40B4-BE49-F238E27FC236}">
                <a16:creationId xmlns:a16="http://schemas.microsoft.com/office/drawing/2014/main" id="{ADE56AC8-4016-4BC4-9155-ED25CB4496B7}"/>
              </a:ext>
            </a:extLst>
          </p:cNvPr>
          <p:cNvSpPr/>
          <p:nvPr/>
        </p:nvSpPr>
        <p:spPr>
          <a:xfrm>
            <a:off x="1" y="1286660"/>
            <a:ext cx="3573194" cy="1333346"/>
          </a:xfrm>
          <a:prstGeom prst="snip2Diag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O" b="1" dirty="0">
                <a:solidFill>
                  <a:schemeClr val="tx1"/>
                </a:solidFill>
                <a:latin typeface="Arial" panose="020B0604020202020204" pitchFamily="34" charset="0"/>
                <a:cs typeface="Arial" panose="020B0604020202020204" pitchFamily="34" charset="0"/>
              </a:rPr>
              <a:t>EN LA AUDIENCIA ES IMPORTANTE</a:t>
            </a:r>
          </a:p>
        </p:txBody>
      </p:sp>
      <p:sp>
        <p:nvSpPr>
          <p:cNvPr id="4" name="Flecha: a la derecha 3">
            <a:extLst>
              <a:ext uri="{FF2B5EF4-FFF2-40B4-BE49-F238E27FC236}">
                <a16:creationId xmlns:a16="http://schemas.microsoft.com/office/drawing/2014/main" id="{297CE699-9060-42FB-859F-965278B03FF8}"/>
              </a:ext>
            </a:extLst>
          </p:cNvPr>
          <p:cNvSpPr/>
          <p:nvPr/>
        </p:nvSpPr>
        <p:spPr>
          <a:xfrm>
            <a:off x="3826412" y="1686047"/>
            <a:ext cx="618979" cy="534572"/>
          </a:xfrm>
          <a:prstGeom prst="rightArrow">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sp>
        <p:nvSpPr>
          <p:cNvPr id="7" name="Rectángulo: esquinas diagonales cortadas 6">
            <a:extLst>
              <a:ext uri="{FF2B5EF4-FFF2-40B4-BE49-F238E27FC236}">
                <a16:creationId xmlns:a16="http://schemas.microsoft.com/office/drawing/2014/main" id="{6F6451D2-7B1A-4846-A6D4-6DF41864C5CC}"/>
              </a:ext>
            </a:extLst>
          </p:cNvPr>
          <p:cNvSpPr/>
          <p:nvPr/>
        </p:nvSpPr>
        <p:spPr>
          <a:xfrm>
            <a:off x="0" y="4207782"/>
            <a:ext cx="3573193" cy="1333346"/>
          </a:xfrm>
          <a:prstGeom prst="snip2Diag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O" b="1" dirty="0">
                <a:solidFill>
                  <a:schemeClr val="tx1"/>
                </a:solidFill>
                <a:latin typeface="Arial" panose="020B0604020202020204" pitchFamily="34" charset="0"/>
                <a:cs typeface="Arial" panose="020B0604020202020204" pitchFamily="34" charset="0"/>
              </a:rPr>
              <a:t>EN LA AUDIENCIA NO SON ADMISIBLES</a:t>
            </a:r>
          </a:p>
        </p:txBody>
      </p:sp>
      <p:sp>
        <p:nvSpPr>
          <p:cNvPr id="8" name="Flecha: a la derecha 7">
            <a:extLst>
              <a:ext uri="{FF2B5EF4-FFF2-40B4-BE49-F238E27FC236}">
                <a16:creationId xmlns:a16="http://schemas.microsoft.com/office/drawing/2014/main" id="{F3745F94-938C-494C-9EFE-CE29F5EC2EE0}"/>
              </a:ext>
            </a:extLst>
          </p:cNvPr>
          <p:cNvSpPr/>
          <p:nvPr/>
        </p:nvSpPr>
        <p:spPr>
          <a:xfrm>
            <a:off x="3826411" y="4649373"/>
            <a:ext cx="618979" cy="534572"/>
          </a:xfrm>
          <a:prstGeom prst="rightArrow">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sp>
        <p:nvSpPr>
          <p:cNvPr id="6" name="Rectángulo 5">
            <a:extLst>
              <a:ext uri="{FF2B5EF4-FFF2-40B4-BE49-F238E27FC236}">
                <a16:creationId xmlns:a16="http://schemas.microsoft.com/office/drawing/2014/main" id="{296AE48D-0323-49F9-A4F2-22E9D2CAF85B}"/>
              </a:ext>
            </a:extLst>
          </p:cNvPr>
          <p:cNvSpPr/>
          <p:nvPr/>
        </p:nvSpPr>
        <p:spPr>
          <a:xfrm>
            <a:off x="4698608" y="3812016"/>
            <a:ext cx="6764522" cy="2386102"/>
          </a:xfrm>
          <a:prstGeom prst="rect">
            <a:avLst/>
          </a:prstGeom>
        </p:spPr>
        <p:txBody>
          <a:bodyPr wrap="square">
            <a:spAutoFit/>
          </a:bodyPr>
          <a:lstStyle/>
          <a:p>
            <a:pPr>
              <a:lnSpc>
                <a:spcPct val="107000"/>
              </a:lnSpc>
              <a:spcAft>
                <a:spcPts val="800"/>
              </a:spcAft>
              <a:tabLst>
                <a:tab pos="356235" algn="l"/>
                <a:tab pos="870585" algn="l"/>
                <a:tab pos="2315210" algn="l"/>
                <a:tab pos="2647950" algn="l"/>
                <a:tab pos="3077845" algn="l"/>
                <a:tab pos="4485640" algn="l"/>
                <a:tab pos="4986020" algn="l"/>
              </a:tabLst>
            </a:pPr>
            <a:r>
              <a:rPr lang="es-CO" sz="1600" b="1" dirty="0">
                <a:solidFill>
                  <a:srgbClr val="0070C0"/>
                </a:solidFill>
                <a:latin typeface="Arial" panose="020B0604020202020204" pitchFamily="34" charset="0"/>
                <a:ea typeface="Calibri" panose="020F0502020204030204" pitchFamily="34" charset="0"/>
                <a:cs typeface="Arial" panose="020B0604020202020204" pitchFamily="34" charset="0"/>
              </a:rPr>
              <a:t>Sugestivas:</a:t>
            </a:r>
            <a:r>
              <a:rPr lang="es-CO" sz="1600" dirty="0">
                <a:solidFill>
                  <a:srgbClr val="0070C0"/>
                </a:solidFill>
                <a:latin typeface="Arial" panose="020B0604020202020204" pitchFamily="34" charset="0"/>
                <a:ea typeface="Calibri" panose="020F0502020204030204" pitchFamily="34" charset="0"/>
                <a:cs typeface="Arial" panose="020B0604020202020204" pitchFamily="34" charset="0"/>
              </a:rPr>
              <a:t> son aquellas que sugieren la respuesta. Generalmente, este tipo de preguntas se realiza por medio de aseveraciones: “Lo cierto es que…; ¿Dígame si es o no cierto que …?</a:t>
            </a:r>
          </a:p>
          <a:p>
            <a:pPr>
              <a:lnSpc>
                <a:spcPct val="107000"/>
              </a:lnSpc>
              <a:spcAft>
                <a:spcPts val="800"/>
              </a:spcAft>
              <a:tabLst>
                <a:tab pos="356235" algn="l"/>
                <a:tab pos="870585" algn="l"/>
                <a:tab pos="2315210" algn="l"/>
                <a:tab pos="2647950" algn="l"/>
                <a:tab pos="3077845" algn="l"/>
                <a:tab pos="4485640" algn="l"/>
                <a:tab pos="4986020" algn="l"/>
              </a:tabLst>
            </a:pPr>
            <a:r>
              <a:rPr lang="es-CO" sz="1600" dirty="0">
                <a:solidFill>
                  <a:srgbClr val="0070C0"/>
                </a:solidFill>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800"/>
              </a:spcAft>
              <a:tabLst>
                <a:tab pos="356235" algn="l"/>
                <a:tab pos="870585" algn="l"/>
                <a:tab pos="2315210" algn="l"/>
                <a:tab pos="2647950" algn="l"/>
                <a:tab pos="3077845" algn="l"/>
                <a:tab pos="4485640" algn="l"/>
                <a:tab pos="4986020" algn="l"/>
              </a:tabLst>
            </a:pPr>
            <a:r>
              <a:rPr lang="es-CO" sz="1600" b="1" dirty="0">
                <a:solidFill>
                  <a:srgbClr val="0070C0"/>
                </a:solidFill>
                <a:latin typeface="Arial" panose="020B0604020202020204" pitchFamily="34" charset="0"/>
                <a:ea typeface="Calibri" panose="020F0502020204030204" pitchFamily="34" charset="0"/>
                <a:cs typeface="Arial" panose="020B0604020202020204" pitchFamily="34" charset="0"/>
              </a:rPr>
              <a:t>Capciosa: </a:t>
            </a:r>
            <a:r>
              <a:rPr lang="es-CO" sz="1600" dirty="0">
                <a:solidFill>
                  <a:srgbClr val="0070C0"/>
                </a:solidFill>
                <a:latin typeface="Arial" panose="020B0604020202020204" pitchFamily="34" charset="0"/>
                <a:ea typeface="Calibri" panose="020F0502020204030204" pitchFamily="34" charset="0"/>
                <a:cs typeface="Arial" panose="020B0604020202020204" pitchFamily="34" charset="0"/>
              </a:rPr>
              <a:t>Son las que inducen a error al deponente. Es la pregunta engañosa. Por ejemplo</a:t>
            </a:r>
            <a:r>
              <a:rPr lang="es-CO" sz="1600" i="1" dirty="0">
                <a:solidFill>
                  <a:srgbClr val="0070C0"/>
                </a:solidFill>
                <a:latin typeface="Arial" panose="020B0604020202020204" pitchFamily="34" charset="0"/>
                <a:ea typeface="Calibri" panose="020F0502020204030204" pitchFamily="34" charset="0"/>
                <a:cs typeface="Arial" panose="020B0604020202020204" pitchFamily="34" charset="0"/>
              </a:rPr>
              <a:t>: ¿Lo cierto es que usted dejó de llegar tarde? </a:t>
            </a:r>
            <a:r>
              <a:rPr lang="es-CO" sz="1600" dirty="0">
                <a:solidFill>
                  <a:srgbClr val="0070C0"/>
                </a:solidFill>
                <a:latin typeface="Arial" panose="020B0604020202020204" pitchFamily="34" charset="0"/>
                <a:ea typeface="Calibri" panose="020F0502020204030204" pitchFamily="34" charset="0"/>
                <a:cs typeface="Arial" panose="020B0604020202020204" pitchFamily="34" charset="0"/>
              </a:rPr>
              <a:t>No importa si contesta sí o no, pues la respuesta será perjudicial, ya que si se contesta se dará por cierto que llegaba tarde.</a:t>
            </a:r>
          </a:p>
        </p:txBody>
      </p:sp>
    </p:spTree>
    <p:extLst>
      <p:ext uri="{BB962C8B-B14F-4D97-AF65-F5344CB8AC3E}">
        <p14:creationId xmlns:p14="http://schemas.microsoft.com/office/powerpoint/2010/main" val="2221145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una sola esquina cortada 3">
            <a:extLst>
              <a:ext uri="{FF2B5EF4-FFF2-40B4-BE49-F238E27FC236}">
                <a16:creationId xmlns:a16="http://schemas.microsoft.com/office/drawing/2014/main" id="{DE75A83E-4925-42BB-A3F4-87109A1D3161}"/>
              </a:ext>
            </a:extLst>
          </p:cNvPr>
          <p:cNvSpPr/>
          <p:nvPr/>
        </p:nvSpPr>
        <p:spPr>
          <a:xfrm>
            <a:off x="4438359" y="685799"/>
            <a:ext cx="7753641" cy="4940551"/>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Rectángulo 2">
            <a:extLst>
              <a:ext uri="{FF2B5EF4-FFF2-40B4-BE49-F238E27FC236}">
                <a16:creationId xmlns:a16="http://schemas.microsoft.com/office/drawing/2014/main" id="{8697AC38-989D-4695-8319-5354638C0C0D}"/>
              </a:ext>
            </a:extLst>
          </p:cNvPr>
          <p:cNvSpPr/>
          <p:nvPr/>
        </p:nvSpPr>
        <p:spPr>
          <a:xfrm>
            <a:off x="246036" y="2382351"/>
            <a:ext cx="4093698" cy="1547446"/>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sz="32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algn="ctr"/>
            <a:r>
              <a:rPr lang="es-CO" sz="3200" dirty="0">
                <a:solidFill>
                  <a:schemeClr val="tx1"/>
                </a:solidFill>
                <a:latin typeface="Arial" panose="020B0604020202020204" pitchFamily="34" charset="0"/>
                <a:ea typeface="Calibri" panose="020F0502020204030204" pitchFamily="34" charset="0"/>
                <a:cs typeface="Arial" panose="020B0604020202020204" pitchFamily="34" charset="0"/>
              </a:rPr>
              <a:t>Conducta del disciplinado</a:t>
            </a:r>
          </a:p>
          <a:p>
            <a:pPr algn="ctr"/>
            <a:endParaRPr lang="es-CO" sz="3200" dirty="0">
              <a:solidFill>
                <a:schemeClr val="tx1"/>
              </a:solidFill>
              <a:latin typeface="Arial" panose="020B0604020202020204" pitchFamily="34" charset="0"/>
              <a:cs typeface="Arial" panose="020B0604020202020204" pitchFamily="34" charset="0"/>
            </a:endParaRPr>
          </a:p>
        </p:txBody>
      </p:sp>
      <p:sp>
        <p:nvSpPr>
          <p:cNvPr id="2" name="Rectángulo 1">
            <a:extLst>
              <a:ext uri="{FF2B5EF4-FFF2-40B4-BE49-F238E27FC236}">
                <a16:creationId xmlns:a16="http://schemas.microsoft.com/office/drawing/2014/main" id="{9916CB67-F31B-4295-B59B-908E2D8195A6}"/>
              </a:ext>
            </a:extLst>
          </p:cNvPr>
          <p:cNvSpPr/>
          <p:nvPr/>
        </p:nvSpPr>
        <p:spPr>
          <a:xfrm>
            <a:off x="4635610" y="685799"/>
            <a:ext cx="7042001" cy="4521944"/>
          </a:xfrm>
          <a:prstGeom prst="rect">
            <a:avLst/>
          </a:prstGeom>
        </p:spPr>
        <p:txBody>
          <a:bodyPr wrap="square">
            <a:spAutoFit/>
          </a:bodyPr>
          <a:lstStyle/>
          <a:p>
            <a:pPr>
              <a:lnSpc>
                <a:spcPct val="107000"/>
              </a:lnSpc>
              <a:spcAft>
                <a:spcPts val="800"/>
              </a:spcAft>
              <a:tabLst>
                <a:tab pos="356235" algn="l"/>
                <a:tab pos="870585" algn="l"/>
                <a:tab pos="2315210" algn="l"/>
                <a:tab pos="2647950" algn="l"/>
                <a:tab pos="3077845" algn="l"/>
                <a:tab pos="4485640" algn="l"/>
                <a:tab pos="4986020" algn="l"/>
              </a:tabLst>
            </a:pPr>
            <a:r>
              <a:rPr lang="es-CO" sz="2400" dirty="0">
                <a:latin typeface="Arial" panose="020B0604020202020204" pitchFamily="34" charset="0"/>
                <a:ea typeface="Calibri" panose="020F0502020204030204" pitchFamily="34" charset="0"/>
                <a:cs typeface="Times New Roman" panose="02020603050405020304" pitchFamily="18" charset="0"/>
              </a:rPr>
              <a:t> </a:t>
            </a:r>
            <a:endParaRPr lang="es-CO" sz="24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tabLst>
                <a:tab pos="356235" algn="l"/>
                <a:tab pos="870585" algn="l"/>
                <a:tab pos="2315210" algn="l"/>
                <a:tab pos="2647950" algn="l"/>
                <a:tab pos="3077845" algn="l"/>
                <a:tab pos="4485640" algn="l"/>
                <a:tab pos="4986020" algn="l"/>
              </a:tabLst>
            </a:pPr>
            <a:r>
              <a:rPr lang="es-CO" sz="2400" i="1" dirty="0">
                <a:solidFill>
                  <a:schemeClr val="bg1"/>
                </a:solidFill>
                <a:latin typeface="Arial" panose="020B0604020202020204" pitchFamily="34" charset="0"/>
                <a:ea typeface="Calibri" panose="020F0502020204030204" pitchFamily="34" charset="0"/>
                <a:cs typeface="Times New Roman" panose="02020603050405020304" pitchFamily="18" charset="0"/>
              </a:rPr>
              <a:t>(...) en el transcurso de la misma (la diligencia de descargos), el empleado tiene la opción de aceptar los  hechos  si ellos  efectivamente ocurrieron, guardar silencio  o negarlos, inclusive tiene la opción de no  asistir a ella. La consecuencia jurídica de esto, no es que los hechos  imputados se  tengan como ciertos o que dicho actuar agrave las imputaciones que se le atribuyen para dar por terminado el vínculo laboral l... (...) SL11076-2017</a:t>
            </a:r>
            <a:endParaRPr lang="es-CO"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48297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persona, señal, hombre&#10;&#10;Descripción generada automáticamente">
            <a:extLst>
              <a:ext uri="{FF2B5EF4-FFF2-40B4-BE49-F238E27FC236}">
                <a16:creationId xmlns:a16="http://schemas.microsoft.com/office/drawing/2014/main" id="{86FC0B98-330B-4662-8710-F7CDACA215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68702" cy="685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51495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uadroTexto 23">
            <a:extLst>
              <a:ext uri="{FF2B5EF4-FFF2-40B4-BE49-F238E27FC236}">
                <a16:creationId xmlns:a16="http://schemas.microsoft.com/office/drawing/2014/main" id="{98365D1F-0D9E-8E4C-A648-D27614295701}"/>
              </a:ext>
            </a:extLst>
          </p:cNvPr>
          <p:cNvSpPr txBox="1"/>
          <p:nvPr/>
        </p:nvSpPr>
        <p:spPr>
          <a:xfrm>
            <a:off x="8329613" y="-614363"/>
            <a:ext cx="184731" cy="369332"/>
          </a:xfrm>
          <a:prstGeom prst="rect">
            <a:avLst/>
          </a:prstGeom>
          <a:noFill/>
        </p:spPr>
        <p:txBody>
          <a:bodyPr wrap="none" rtlCol="0">
            <a:spAutoFit/>
          </a:bodyPr>
          <a:lstStyle/>
          <a:p>
            <a:endParaRPr lang="es-CO"/>
          </a:p>
        </p:txBody>
      </p:sp>
      <p:sp>
        <p:nvSpPr>
          <p:cNvPr id="2" name="Rectángulo 1">
            <a:extLst>
              <a:ext uri="{FF2B5EF4-FFF2-40B4-BE49-F238E27FC236}">
                <a16:creationId xmlns:a16="http://schemas.microsoft.com/office/drawing/2014/main" id="{0F2892E8-64EC-47D2-8FFE-452036118174}"/>
              </a:ext>
            </a:extLst>
          </p:cNvPr>
          <p:cNvSpPr/>
          <p:nvPr/>
        </p:nvSpPr>
        <p:spPr>
          <a:xfrm>
            <a:off x="239367" y="1474010"/>
            <a:ext cx="4637433" cy="5139869"/>
          </a:xfrm>
          <a:prstGeom prst="rect">
            <a:avLst/>
          </a:prstGeom>
        </p:spPr>
        <p:txBody>
          <a:bodyPr wrap="square">
            <a:spAutoFit/>
          </a:bodyPr>
          <a:lstStyle/>
          <a:p>
            <a:pPr algn="ctr"/>
            <a:r>
              <a:rPr lang="es-MX" sz="6000" b="1" spc="45" dirty="0">
                <a:solidFill>
                  <a:schemeClr val="accent1"/>
                </a:solidFill>
                <a:latin typeface="Impact" panose="020B0806030902050204" pitchFamily="34" charset="0"/>
                <a:cs typeface="Arial" panose="020B0604020202020204" pitchFamily="34" charset="0"/>
              </a:rPr>
              <a:t>MODELO </a:t>
            </a:r>
            <a:r>
              <a:rPr lang="es-MX" sz="6000" b="1" spc="40" dirty="0">
                <a:solidFill>
                  <a:schemeClr val="accent1"/>
                </a:solidFill>
                <a:latin typeface="Impact" panose="020B0806030902050204" pitchFamily="34" charset="0"/>
                <a:cs typeface="Arial" panose="020B0604020202020204" pitchFamily="34" charset="0"/>
              </a:rPr>
              <a:t>DE  </a:t>
            </a:r>
            <a:r>
              <a:rPr lang="es-MX" sz="6000" b="1" spc="85" dirty="0">
                <a:solidFill>
                  <a:schemeClr val="accent1"/>
                </a:solidFill>
                <a:latin typeface="Impact" panose="020B0806030902050204" pitchFamily="34" charset="0"/>
                <a:cs typeface="Arial" panose="020B0604020202020204" pitchFamily="34" charset="0"/>
              </a:rPr>
              <a:t>ESTABILIDAD</a:t>
            </a:r>
            <a:r>
              <a:rPr lang="es-MX" sz="6000" b="1" spc="-175" dirty="0">
                <a:solidFill>
                  <a:schemeClr val="accent1"/>
                </a:solidFill>
                <a:latin typeface="Impact" panose="020B0806030902050204" pitchFamily="34" charset="0"/>
                <a:cs typeface="Arial" panose="020B0604020202020204" pitchFamily="34" charset="0"/>
              </a:rPr>
              <a:t> </a:t>
            </a:r>
          </a:p>
          <a:p>
            <a:pPr algn="ctr"/>
            <a:r>
              <a:rPr lang="es-MX" sz="6000" b="1" spc="114" dirty="0">
                <a:solidFill>
                  <a:schemeClr val="accent1"/>
                </a:solidFill>
                <a:latin typeface="Impact" panose="020B0806030902050204" pitchFamily="34" charset="0"/>
                <a:cs typeface="Arial" panose="020B0604020202020204" pitchFamily="34" charset="0"/>
              </a:rPr>
              <a:t>LABORAL  </a:t>
            </a:r>
            <a:r>
              <a:rPr lang="es-MX" sz="6000" b="1" spc="70" dirty="0">
                <a:solidFill>
                  <a:schemeClr val="accent1"/>
                </a:solidFill>
                <a:latin typeface="Impact" panose="020B0806030902050204" pitchFamily="34" charset="0"/>
                <a:cs typeface="Arial" panose="020B0604020202020204" pitchFamily="34" charset="0"/>
              </a:rPr>
              <a:t>COLOMBIANO</a:t>
            </a:r>
          </a:p>
          <a:p>
            <a:pPr algn="ctr"/>
            <a:endParaRPr lang="es-MX" sz="4400" b="1" spc="70" dirty="0">
              <a:solidFill>
                <a:schemeClr val="accent1"/>
              </a:solidFill>
            </a:endParaRPr>
          </a:p>
          <a:p>
            <a:pPr algn="ctr"/>
            <a:endParaRPr lang="es-CO" sz="4400" b="1" dirty="0">
              <a:solidFill>
                <a:schemeClr val="accent1"/>
              </a:solidFill>
            </a:endParaRPr>
          </a:p>
        </p:txBody>
      </p:sp>
      <p:graphicFrame>
        <p:nvGraphicFramePr>
          <p:cNvPr id="4" name="Diagrama 3">
            <a:extLst>
              <a:ext uri="{FF2B5EF4-FFF2-40B4-BE49-F238E27FC236}">
                <a16:creationId xmlns:a16="http://schemas.microsoft.com/office/drawing/2014/main" id="{0831B25F-58B0-4136-B9A8-FB3502B75997}"/>
              </a:ext>
            </a:extLst>
          </p:cNvPr>
          <p:cNvGraphicFramePr/>
          <p:nvPr>
            <p:extLst>
              <p:ext uri="{D42A27DB-BD31-4B8C-83A1-F6EECF244321}">
                <p14:modId xmlns:p14="http://schemas.microsoft.com/office/powerpoint/2010/main" val="2920987343"/>
              </p:ext>
            </p:extLst>
          </p:nvPr>
        </p:nvGraphicFramePr>
        <p:xfrm>
          <a:off x="2750033" y="654939"/>
          <a:ext cx="9886950" cy="57723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2243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DBDE1850-4DDB-4494-A463-28F3AA6E664A}"/>
              </a:ext>
            </a:extLst>
          </p:cNvPr>
          <p:cNvSpPr/>
          <p:nvPr/>
        </p:nvSpPr>
        <p:spPr>
          <a:xfrm>
            <a:off x="3915303" y="0"/>
            <a:ext cx="8064661" cy="6429324"/>
          </a:xfrm>
          <a:prstGeom prst="rect">
            <a:avLst/>
          </a:prstGeom>
        </p:spPr>
        <p:txBody>
          <a:bodyPr wrap="square">
            <a:spAutoFit/>
          </a:bodyPr>
          <a:lstStyle/>
          <a:p>
            <a:pPr>
              <a:lnSpc>
                <a:spcPct val="107000"/>
              </a:lnSpc>
              <a:spcAft>
                <a:spcPts val="800"/>
              </a:spcAft>
              <a:tabLst>
                <a:tab pos="356235" algn="l"/>
                <a:tab pos="870585" algn="l"/>
                <a:tab pos="2315210" algn="l"/>
                <a:tab pos="2647950" algn="l"/>
                <a:tab pos="3077845" algn="l"/>
                <a:tab pos="4485640" algn="l"/>
                <a:tab pos="4986020" algn="l"/>
              </a:tabLst>
            </a:pPr>
            <a:r>
              <a:rPr lang="es-CO" sz="2400" dirty="0">
                <a:latin typeface="Arial" panose="020B0604020202020204" pitchFamily="34" charset="0"/>
                <a:ea typeface="Calibri" panose="020F0502020204030204" pitchFamily="34" charset="0"/>
                <a:cs typeface="Times New Roman" panose="02020603050405020304" pitchFamily="18" charset="0"/>
              </a:rPr>
              <a:t> </a:t>
            </a:r>
            <a:endParaRPr lang="es-CO" sz="2000" dirty="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355600" algn="l"/>
                <a:tab pos="870585" algn="l"/>
                <a:tab pos="2315210" algn="l"/>
                <a:tab pos="2647950" algn="l"/>
                <a:tab pos="3077845" algn="l"/>
                <a:tab pos="4485640" algn="l"/>
                <a:tab pos="4986020" algn="l"/>
              </a:tabLst>
            </a:pPr>
            <a:r>
              <a:rPr lang="es-CO" sz="2000" dirty="0">
                <a:solidFill>
                  <a:srgbClr val="0070C0"/>
                </a:solidFill>
                <a:latin typeface="Arial" panose="020B0604020202020204" pitchFamily="34" charset="0"/>
                <a:ea typeface="Calibri" panose="020F0502020204030204" pitchFamily="34" charset="0"/>
                <a:cs typeface="Arial" panose="020B0604020202020204" pitchFamily="34" charset="0"/>
              </a:rPr>
              <a:t>¿La falta disciplinaria está previamente calificada como tal?</a:t>
            </a:r>
          </a:p>
          <a:p>
            <a:pPr marL="342900" lvl="0" indent="-342900">
              <a:lnSpc>
                <a:spcPct val="107000"/>
              </a:lnSpc>
              <a:spcAft>
                <a:spcPts val="800"/>
              </a:spcAft>
              <a:buFont typeface="+mj-lt"/>
              <a:buAutoNum type="arabicPeriod"/>
              <a:tabLst>
                <a:tab pos="355600" algn="l"/>
                <a:tab pos="870585" algn="l"/>
                <a:tab pos="2315210" algn="l"/>
                <a:tab pos="2647950" algn="l"/>
                <a:tab pos="3077845" algn="l"/>
                <a:tab pos="4485640" algn="l"/>
                <a:tab pos="4986020" algn="l"/>
              </a:tabLst>
            </a:pPr>
            <a:r>
              <a:rPr lang="es-CO" sz="2000" dirty="0">
                <a:solidFill>
                  <a:srgbClr val="0070C0"/>
                </a:solidFill>
                <a:latin typeface="Arial" panose="020B0604020202020204" pitchFamily="34" charset="0"/>
                <a:ea typeface="Calibri" panose="020F0502020204030204" pitchFamily="34" charset="0"/>
                <a:cs typeface="Arial" panose="020B0604020202020204" pitchFamily="34" charset="0"/>
              </a:rPr>
              <a:t>¿Se comunicó al trabajador la apertura del proceso disciplinario?</a:t>
            </a:r>
          </a:p>
          <a:p>
            <a:pPr marL="342900" lvl="0" indent="-342900">
              <a:lnSpc>
                <a:spcPct val="107000"/>
              </a:lnSpc>
              <a:spcAft>
                <a:spcPts val="800"/>
              </a:spcAft>
              <a:buFont typeface="+mj-lt"/>
              <a:buAutoNum type="arabicPeriod"/>
              <a:tabLst>
                <a:tab pos="355600" algn="l"/>
                <a:tab pos="870585" algn="l"/>
                <a:tab pos="2315210" algn="l"/>
                <a:tab pos="2647950" algn="l"/>
                <a:tab pos="3077845" algn="l"/>
                <a:tab pos="4485640" algn="l"/>
                <a:tab pos="4986020" algn="l"/>
              </a:tabLst>
            </a:pPr>
            <a:r>
              <a:rPr lang="es-CO" sz="2000" dirty="0">
                <a:solidFill>
                  <a:srgbClr val="0070C0"/>
                </a:solidFill>
                <a:latin typeface="Arial" panose="020B0604020202020204" pitchFamily="34" charset="0"/>
                <a:ea typeface="Calibri" panose="020F0502020204030204" pitchFamily="34" charset="0"/>
                <a:cs typeface="Arial" panose="020B0604020202020204" pitchFamily="34" charset="0"/>
              </a:rPr>
              <a:t>¿Se informó al trabajador las conductas y las faltas disciplinarias en las que incurrió?</a:t>
            </a:r>
          </a:p>
          <a:p>
            <a:pPr marL="342900" lvl="0" indent="-342900">
              <a:lnSpc>
                <a:spcPct val="107000"/>
              </a:lnSpc>
              <a:spcAft>
                <a:spcPts val="800"/>
              </a:spcAft>
              <a:buFont typeface="+mj-lt"/>
              <a:buAutoNum type="arabicPeriod"/>
              <a:tabLst>
                <a:tab pos="356235" algn="l"/>
                <a:tab pos="870585" algn="l"/>
                <a:tab pos="2315210" algn="l"/>
                <a:tab pos="2647950" algn="l"/>
                <a:tab pos="3077845" algn="l"/>
                <a:tab pos="4485640" algn="l"/>
                <a:tab pos="4986020" algn="l"/>
              </a:tabLst>
            </a:pPr>
            <a:r>
              <a:rPr lang="es-CO" sz="2000" dirty="0">
                <a:solidFill>
                  <a:srgbClr val="0070C0"/>
                </a:solidFill>
                <a:latin typeface="Arial" panose="020B0604020202020204" pitchFamily="34" charset="0"/>
                <a:ea typeface="Calibri" panose="020F0502020204030204" pitchFamily="34" charset="0"/>
                <a:cs typeface="Arial" panose="020B0604020202020204" pitchFamily="34" charset="0"/>
              </a:rPr>
              <a:t>¿Se entregaron al trabajador las pruebas en las que se apoyan los cargos contra él?</a:t>
            </a:r>
          </a:p>
          <a:p>
            <a:pPr marL="342900" lvl="0" indent="-342900">
              <a:lnSpc>
                <a:spcPct val="107000"/>
              </a:lnSpc>
              <a:spcAft>
                <a:spcPts val="800"/>
              </a:spcAft>
              <a:buFont typeface="+mj-lt"/>
              <a:buAutoNum type="arabicPeriod"/>
              <a:tabLst>
                <a:tab pos="355600" algn="l"/>
                <a:tab pos="870585" algn="l"/>
                <a:tab pos="2315210" algn="l"/>
                <a:tab pos="2647950" algn="l"/>
                <a:tab pos="3077845" algn="l"/>
                <a:tab pos="4485640" algn="l"/>
                <a:tab pos="4986020" algn="l"/>
              </a:tabLst>
            </a:pPr>
            <a:r>
              <a:rPr lang="es-CO" sz="2000" dirty="0">
                <a:solidFill>
                  <a:srgbClr val="0070C0"/>
                </a:solidFill>
                <a:latin typeface="Arial" panose="020B0604020202020204" pitchFamily="34" charset="0"/>
                <a:ea typeface="Calibri" panose="020F0502020204030204" pitchFamily="34" charset="0"/>
                <a:cs typeface="Arial" panose="020B0604020202020204" pitchFamily="34" charset="0"/>
              </a:rPr>
              <a:t>¿Se indicó el tiempo durante el cual el trabajador puede formular descargos, discutir las pruebas que haya en su contra y allegar las que considere necesarias?</a:t>
            </a:r>
          </a:p>
          <a:p>
            <a:pPr marL="342900" lvl="0" indent="-342900">
              <a:lnSpc>
                <a:spcPct val="107000"/>
              </a:lnSpc>
              <a:spcAft>
                <a:spcPts val="800"/>
              </a:spcAft>
              <a:buFont typeface="+mj-lt"/>
              <a:buAutoNum type="arabicPeriod"/>
              <a:tabLst>
                <a:tab pos="355600" algn="l"/>
                <a:tab pos="870585" algn="l"/>
                <a:tab pos="2315210" algn="l"/>
                <a:tab pos="2647950" algn="l"/>
                <a:tab pos="3077845" algn="l"/>
                <a:tab pos="4485640" algn="l"/>
                <a:tab pos="4986020" algn="l"/>
              </a:tabLst>
            </a:pPr>
            <a:r>
              <a:rPr lang="es-CO" sz="2000" dirty="0">
                <a:solidFill>
                  <a:srgbClr val="0070C0"/>
                </a:solidFill>
                <a:latin typeface="Arial" panose="020B0604020202020204" pitchFamily="34" charset="0"/>
                <a:ea typeface="Calibri" panose="020F0502020204030204" pitchFamily="34" charset="0"/>
                <a:cs typeface="Arial" panose="020B0604020202020204" pitchFamily="34" charset="0"/>
              </a:rPr>
              <a:t>¿Se resolvió el caso observando la presunción de inocencia?</a:t>
            </a:r>
          </a:p>
          <a:p>
            <a:pPr marL="342900" lvl="0" indent="-342900">
              <a:lnSpc>
                <a:spcPct val="107000"/>
              </a:lnSpc>
              <a:spcAft>
                <a:spcPts val="800"/>
              </a:spcAft>
              <a:buFont typeface="+mj-lt"/>
              <a:buAutoNum type="arabicPeriod"/>
              <a:tabLst>
                <a:tab pos="355600" algn="l"/>
                <a:tab pos="870585" algn="l"/>
                <a:tab pos="2315210" algn="l"/>
                <a:tab pos="2647950" algn="l"/>
                <a:tab pos="3077845" algn="l"/>
                <a:tab pos="4485640" algn="l"/>
                <a:tab pos="4986020" algn="l"/>
              </a:tabLst>
            </a:pPr>
            <a:r>
              <a:rPr lang="es-CO" sz="2000" dirty="0">
                <a:solidFill>
                  <a:srgbClr val="0070C0"/>
                </a:solidFill>
                <a:latin typeface="Arial" panose="020B0604020202020204" pitchFamily="34" charset="0"/>
                <a:ea typeface="Calibri" panose="020F0502020204030204" pitchFamily="34" charset="0"/>
                <a:cs typeface="Arial" panose="020B0604020202020204" pitchFamily="34" charset="0"/>
              </a:rPr>
              <a:t>¿Se le dio la oportunidad de controvertir la decisión tomada?</a:t>
            </a:r>
          </a:p>
          <a:p>
            <a:pPr marL="342900" lvl="0" indent="-342900">
              <a:lnSpc>
                <a:spcPct val="107000"/>
              </a:lnSpc>
              <a:spcAft>
                <a:spcPts val="800"/>
              </a:spcAft>
              <a:buFont typeface="+mj-lt"/>
              <a:buAutoNum type="arabicPeriod"/>
              <a:tabLst>
                <a:tab pos="355600" algn="l"/>
                <a:tab pos="870585" algn="l"/>
                <a:tab pos="2315210" algn="l"/>
                <a:tab pos="2647950" algn="l"/>
                <a:tab pos="3077845" algn="l"/>
                <a:tab pos="4485640" algn="l"/>
                <a:tab pos="4986020" algn="l"/>
              </a:tabLst>
            </a:pPr>
            <a:r>
              <a:rPr lang="es-CO" sz="2000" dirty="0">
                <a:solidFill>
                  <a:srgbClr val="0070C0"/>
                </a:solidFill>
                <a:latin typeface="Arial" panose="020B0604020202020204" pitchFamily="34" charset="0"/>
                <a:ea typeface="Calibri" panose="020F0502020204030204" pitchFamily="34" charset="0"/>
                <a:cs typeface="Arial" panose="020B0604020202020204" pitchFamily="34" charset="0"/>
              </a:rPr>
              <a:t>¿La decisión tomada estuvo debidamente motivada?</a:t>
            </a:r>
          </a:p>
          <a:p>
            <a:pPr marL="342900" lvl="0" indent="-342900">
              <a:lnSpc>
                <a:spcPct val="107000"/>
              </a:lnSpc>
              <a:spcAft>
                <a:spcPts val="800"/>
              </a:spcAft>
              <a:buFont typeface="+mj-lt"/>
              <a:buAutoNum type="arabicPeriod"/>
              <a:tabLst>
                <a:tab pos="355600" algn="l"/>
                <a:tab pos="870585" algn="l"/>
                <a:tab pos="2315210" algn="l"/>
                <a:tab pos="2647950" algn="l"/>
                <a:tab pos="3077845" algn="l"/>
                <a:tab pos="4485640" algn="l"/>
                <a:tab pos="4986020" algn="l"/>
              </a:tabLst>
            </a:pPr>
            <a:r>
              <a:rPr lang="es-CO" sz="2000" dirty="0">
                <a:solidFill>
                  <a:srgbClr val="0070C0"/>
                </a:solidFill>
                <a:latin typeface="Arial" panose="020B0604020202020204" pitchFamily="34" charset="0"/>
                <a:ea typeface="Calibri" panose="020F0502020204030204" pitchFamily="34" charset="0"/>
                <a:cs typeface="Arial" panose="020B0604020202020204" pitchFamily="34" charset="0"/>
              </a:rPr>
              <a:t>¿La sanción es proporcional a la falta?</a:t>
            </a:r>
          </a:p>
          <a:p>
            <a:pPr marL="342900" lvl="0" indent="-342900">
              <a:lnSpc>
                <a:spcPct val="107000"/>
              </a:lnSpc>
              <a:spcAft>
                <a:spcPts val="800"/>
              </a:spcAft>
              <a:buFont typeface="+mj-lt"/>
              <a:buAutoNum type="arabicPeriod"/>
              <a:tabLst>
                <a:tab pos="355600" algn="l"/>
                <a:tab pos="870585" algn="l"/>
                <a:tab pos="2315210" algn="l"/>
                <a:tab pos="2647950" algn="l"/>
                <a:tab pos="3077845" algn="l"/>
                <a:tab pos="4485640" algn="l"/>
                <a:tab pos="4986020" algn="l"/>
              </a:tabLst>
            </a:pPr>
            <a:r>
              <a:rPr lang="es-CO" sz="2000" dirty="0">
                <a:solidFill>
                  <a:srgbClr val="0070C0"/>
                </a:solidFill>
                <a:latin typeface="Arial" panose="020B0604020202020204" pitchFamily="34" charset="0"/>
                <a:ea typeface="Calibri" panose="020F0502020204030204" pitchFamily="34" charset="0"/>
                <a:cs typeface="Arial" panose="020B0604020202020204" pitchFamily="34" charset="0"/>
              </a:rPr>
              <a:t>¿Se estableció la culpabilidad (dolo- culpa, falta leve, grave o gravísima) con base en el reglamento interno?</a:t>
            </a:r>
            <a:endParaRPr lang="es-CO" sz="20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728B23AE-9CAC-4003-853C-851D6555BC73}"/>
              </a:ext>
            </a:extLst>
          </p:cNvPr>
          <p:cNvSpPr/>
          <p:nvPr/>
        </p:nvSpPr>
        <p:spPr>
          <a:xfrm>
            <a:off x="-126971" y="1461900"/>
            <a:ext cx="3188223" cy="4088620"/>
          </a:xfrm>
          <a:prstGeom prst="rect">
            <a:avLst/>
          </a:prstGeom>
        </p:spPr>
        <p:txBody>
          <a:bodyPr wrap="square">
            <a:spAutoFit/>
          </a:bodyPr>
          <a:lstStyle/>
          <a:p>
            <a:pPr algn="ctr">
              <a:lnSpc>
                <a:spcPct val="107000"/>
              </a:lnSpc>
              <a:spcAft>
                <a:spcPts val="800"/>
              </a:spcAft>
              <a:tabLst>
                <a:tab pos="356235" algn="l"/>
                <a:tab pos="870585" algn="l"/>
                <a:tab pos="2315210" algn="l"/>
                <a:tab pos="2647950" algn="l"/>
                <a:tab pos="3077845" algn="l"/>
                <a:tab pos="4485640" algn="l"/>
                <a:tab pos="4986020" algn="l"/>
              </a:tabLst>
            </a:pPr>
            <a:r>
              <a:rPr lang="es-CO" sz="4000" b="1" dirty="0">
                <a:solidFill>
                  <a:srgbClr val="002060"/>
                </a:solidFill>
                <a:latin typeface="Impact" panose="020B0806030902050204" pitchFamily="34" charset="0"/>
                <a:ea typeface="Calibri" panose="020F0502020204030204" pitchFamily="34" charset="0"/>
                <a:cs typeface="Times New Roman" panose="02020603050405020304" pitchFamily="18" charset="0"/>
              </a:rPr>
              <a:t>Hágase las </a:t>
            </a:r>
          </a:p>
          <a:p>
            <a:pPr algn="ctr">
              <a:lnSpc>
                <a:spcPct val="107000"/>
              </a:lnSpc>
              <a:spcAft>
                <a:spcPts val="800"/>
              </a:spcAft>
              <a:tabLst>
                <a:tab pos="356235" algn="l"/>
                <a:tab pos="870585" algn="l"/>
                <a:tab pos="2315210" algn="l"/>
                <a:tab pos="2647950" algn="l"/>
                <a:tab pos="3077845" algn="l"/>
                <a:tab pos="4485640" algn="l"/>
                <a:tab pos="4986020" algn="l"/>
              </a:tabLst>
            </a:pPr>
            <a:r>
              <a:rPr lang="es-CO" sz="4000" b="1" dirty="0">
                <a:solidFill>
                  <a:srgbClr val="002060"/>
                </a:solidFill>
                <a:latin typeface="Impact" panose="020B0806030902050204" pitchFamily="34" charset="0"/>
                <a:ea typeface="Calibri" panose="020F0502020204030204" pitchFamily="34" charset="0"/>
                <a:cs typeface="Times New Roman" panose="02020603050405020304" pitchFamily="18" charset="0"/>
              </a:rPr>
              <a:t>siguientes preguntas siempre que lo llamen a descargos</a:t>
            </a:r>
            <a:endParaRPr lang="es-CO" sz="4000" dirty="0">
              <a:solidFill>
                <a:srgbClr val="002060"/>
              </a:solidFill>
              <a:effectLst/>
              <a:latin typeface="Impact" panose="020B0806030902050204" pitchFamily="34" charset="0"/>
              <a:ea typeface="Calibri" panose="020F0502020204030204" pitchFamily="34" charset="0"/>
              <a:cs typeface="Times New Roman" panose="02020603050405020304" pitchFamily="18" charset="0"/>
            </a:endParaRPr>
          </a:p>
        </p:txBody>
      </p:sp>
      <p:sp>
        <p:nvSpPr>
          <p:cNvPr id="2" name="Abrir llave 1">
            <a:extLst>
              <a:ext uri="{FF2B5EF4-FFF2-40B4-BE49-F238E27FC236}">
                <a16:creationId xmlns:a16="http://schemas.microsoft.com/office/drawing/2014/main" id="{A15540DF-D2A7-4666-AF5E-9FE9D5722682}"/>
              </a:ext>
            </a:extLst>
          </p:cNvPr>
          <p:cNvSpPr/>
          <p:nvPr/>
        </p:nvSpPr>
        <p:spPr>
          <a:xfrm>
            <a:off x="2743200" y="583096"/>
            <a:ext cx="993913" cy="5846228"/>
          </a:xfrm>
          <a:prstGeom prst="leftBrace">
            <a:avLst/>
          </a:prstGeom>
          <a:ln w="57150"/>
        </p:spPr>
        <p:style>
          <a:lnRef idx="3">
            <a:schemeClr val="accent4"/>
          </a:lnRef>
          <a:fillRef idx="0">
            <a:schemeClr val="accent4"/>
          </a:fillRef>
          <a:effectRef idx="2">
            <a:schemeClr val="accent4"/>
          </a:effectRef>
          <a:fontRef idx="minor">
            <a:schemeClr val="tx1"/>
          </a:fontRef>
        </p:style>
        <p:txBody>
          <a:bodyPr rtlCol="0" anchor="ctr"/>
          <a:lstStyle/>
          <a:p>
            <a:pPr algn="ctr"/>
            <a:endParaRPr lang="es-CO"/>
          </a:p>
        </p:txBody>
      </p:sp>
    </p:spTree>
    <p:extLst>
      <p:ext uri="{BB962C8B-B14F-4D97-AF65-F5344CB8AC3E}">
        <p14:creationId xmlns:p14="http://schemas.microsoft.com/office/powerpoint/2010/main" val="14785853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object 10">
            <a:extLst>
              <a:ext uri="{FF2B5EF4-FFF2-40B4-BE49-F238E27FC236}">
                <a16:creationId xmlns:a16="http://schemas.microsoft.com/office/drawing/2014/main" id="{F10E9B0D-D13E-4EDF-979D-DC0AB0102D3D}"/>
              </a:ext>
            </a:extLst>
          </p:cNvPr>
          <p:cNvSpPr/>
          <p:nvPr/>
        </p:nvSpPr>
        <p:spPr>
          <a:xfrm>
            <a:off x="1565147" y="2685288"/>
            <a:ext cx="1828800" cy="1828800"/>
          </a:xfrm>
          <a:custGeom>
            <a:avLst/>
            <a:gdLst/>
            <a:ahLst/>
            <a:cxnLst/>
            <a:rect l="l" t="t" r="r" b="b"/>
            <a:pathLst>
              <a:path w="1828800" h="1828800">
                <a:moveTo>
                  <a:pt x="914400" y="0"/>
                </a:moveTo>
                <a:lnTo>
                  <a:pt x="865842" y="1267"/>
                </a:lnTo>
                <a:lnTo>
                  <a:pt x="817944" y="5028"/>
                </a:lnTo>
                <a:lnTo>
                  <a:pt x="770768" y="11219"/>
                </a:lnTo>
                <a:lnTo>
                  <a:pt x="724379" y="19776"/>
                </a:lnTo>
                <a:lnTo>
                  <a:pt x="678839" y="30637"/>
                </a:lnTo>
                <a:lnTo>
                  <a:pt x="634211" y="43738"/>
                </a:lnTo>
                <a:lnTo>
                  <a:pt x="590559" y="59016"/>
                </a:lnTo>
                <a:lnTo>
                  <a:pt x="547945" y="76408"/>
                </a:lnTo>
                <a:lnTo>
                  <a:pt x="506434" y="95851"/>
                </a:lnTo>
                <a:lnTo>
                  <a:pt x="466088" y="117281"/>
                </a:lnTo>
                <a:lnTo>
                  <a:pt x="426971" y="140635"/>
                </a:lnTo>
                <a:lnTo>
                  <a:pt x="389146" y="165849"/>
                </a:lnTo>
                <a:lnTo>
                  <a:pt x="352675" y="192862"/>
                </a:lnTo>
                <a:lnTo>
                  <a:pt x="317623" y="221609"/>
                </a:lnTo>
                <a:lnTo>
                  <a:pt x="284053" y="252027"/>
                </a:lnTo>
                <a:lnTo>
                  <a:pt x="252027" y="284053"/>
                </a:lnTo>
                <a:lnTo>
                  <a:pt x="221609" y="317623"/>
                </a:lnTo>
                <a:lnTo>
                  <a:pt x="192862" y="352675"/>
                </a:lnTo>
                <a:lnTo>
                  <a:pt x="165849" y="389146"/>
                </a:lnTo>
                <a:lnTo>
                  <a:pt x="140635" y="426971"/>
                </a:lnTo>
                <a:lnTo>
                  <a:pt x="117281" y="466088"/>
                </a:lnTo>
                <a:lnTo>
                  <a:pt x="95851" y="506434"/>
                </a:lnTo>
                <a:lnTo>
                  <a:pt x="76408" y="547945"/>
                </a:lnTo>
                <a:lnTo>
                  <a:pt x="59016" y="590559"/>
                </a:lnTo>
                <a:lnTo>
                  <a:pt x="43738" y="634211"/>
                </a:lnTo>
                <a:lnTo>
                  <a:pt x="30637" y="678839"/>
                </a:lnTo>
                <a:lnTo>
                  <a:pt x="19776" y="724379"/>
                </a:lnTo>
                <a:lnTo>
                  <a:pt x="11219" y="770768"/>
                </a:lnTo>
                <a:lnTo>
                  <a:pt x="5028" y="817944"/>
                </a:lnTo>
                <a:lnTo>
                  <a:pt x="1267" y="865842"/>
                </a:lnTo>
                <a:lnTo>
                  <a:pt x="0" y="914400"/>
                </a:lnTo>
                <a:lnTo>
                  <a:pt x="1267" y="962957"/>
                </a:lnTo>
                <a:lnTo>
                  <a:pt x="5028" y="1010855"/>
                </a:lnTo>
                <a:lnTo>
                  <a:pt x="11219" y="1058031"/>
                </a:lnTo>
                <a:lnTo>
                  <a:pt x="19776" y="1104420"/>
                </a:lnTo>
                <a:lnTo>
                  <a:pt x="30637" y="1149960"/>
                </a:lnTo>
                <a:lnTo>
                  <a:pt x="43738" y="1194588"/>
                </a:lnTo>
                <a:lnTo>
                  <a:pt x="59016" y="1238240"/>
                </a:lnTo>
                <a:lnTo>
                  <a:pt x="76408" y="1280854"/>
                </a:lnTo>
                <a:lnTo>
                  <a:pt x="95851" y="1322365"/>
                </a:lnTo>
                <a:lnTo>
                  <a:pt x="117281" y="1362711"/>
                </a:lnTo>
                <a:lnTo>
                  <a:pt x="140635" y="1401828"/>
                </a:lnTo>
                <a:lnTo>
                  <a:pt x="165849" y="1439653"/>
                </a:lnTo>
                <a:lnTo>
                  <a:pt x="192862" y="1476124"/>
                </a:lnTo>
                <a:lnTo>
                  <a:pt x="221609" y="1511176"/>
                </a:lnTo>
                <a:lnTo>
                  <a:pt x="252027" y="1544746"/>
                </a:lnTo>
                <a:lnTo>
                  <a:pt x="284053" y="1576772"/>
                </a:lnTo>
                <a:lnTo>
                  <a:pt x="317623" y="1607190"/>
                </a:lnTo>
                <a:lnTo>
                  <a:pt x="352675" y="1635937"/>
                </a:lnTo>
                <a:lnTo>
                  <a:pt x="389146" y="1662950"/>
                </a:lnTo>
                <a:lnTo>
                  <a:pt x="426971" y="1688164"/>
                </a:lnTo>
                <a:lnTo>
                  <a:pt x="466088" y="1711518"/>
                </a:lnTo>
                <a:lnTo>
                  <a:pt x="506434" y="1732948"/>
                </a:lnTo>
                <a:lnTo>
                  <a:pt x="547945" y="1752391"/>
                </a:lnTo>
                <a:lnTo>
                  <a:pt x="590559" y="1769783"/>
                </a:lnTo>
                <a:lnTo>
                  <a:pt x="634211" y="1785061"/>
                </a:lnTo>
                <a:lnTo>
                  <a:pt x="678839" y="1798162"/>
                </a:lnTo>
                <a:lnTo>
                  <a:pt x="724379" y="1809023"/>
                </a:lnTo>
                <a:lnTo>
                  <a:pt x="770768" y="1817580"/>
                </a:lnTo>
                <a:lnTo>
                  <a:pt x="817944" y="1823771"/>
                </a:lnTo>
                <a:lnTo>
                  <a:pt x="865842" y="1827532"/>
                </a:lnTo>
                <a:lnTo>
                  <a:pt x="914400" y="1828800"/>
                </a:lnTo>
                <a:lnTo>
                  <a:pt x="962957" y="1827532"/>
                </a:lnTo>
                <a:lnTo>
                  <a:pt x="1010855" y="1823771"/>
                </a:lnTo>
                <a:lnTo>
                  <a:pt x="1058031" y="1817580"/>
                </a:lnTo>
                <a:lnTo>
                  <a:pt x="1104420" y="1809023"/>
                </a:lnTo>
                <a:lnTo>
                  <a:pt x="1149960" y="1798162"/>
                </a:lnTo>
                <a:lnTo>
                  <a:pt x="1194588" y="1785061"/>
                </a:lnTo>
                <a:lnTo>
                  <a:pt x="1238240" y="1769783"/>
                </a:lnTo>
                <a:lnTo>
                  <a:pt x="1280854" y="1752391"/>
                </a:lnTo>
                <a:lnTo>
                  <a:pt x="1322365" y="1732948"/>
                </a:lnTo>
                <a:lnTo>
                  <a:pt x="1362711" y="1711518"/>
                </a:lnTo>
                <a:lnTo>
                  <a:pt x="1401828" y="1688164"/>
                </a:lnTo>
                <a:lnTo>
                  <a:pt x="1439653" y="1662950"/>
                </a:lnTo>
                <a:lnTo>
                  <a:pt x="1476124" y="1635937"/>
                </a:lnTo>
                <a:lnTo>
                  <a:pt x="1511176" y="1607190"/>
                </a:lnTo>
                <a:lnTo>
                  <a:pt x="1544746" y="1576772"/>
                </a:lnTo>
                <a:lnTo>
                  <a:pt x="1576772" y="1544746"/>
                </a:lnTo>
                <a:lnTo>
                  <a:pt x="1607190" y="1511176"/>
                </a:lnTo>
                <a:lnTo>
                  <a:pt x="1635937" y="1476124"/>
                </a:lnTo>
                <a:lnTo>
                  <a:pt x="1662950" y="1439653"/>
                </a:lnTo>
                <a:lnTo>
                  <a:pt x="1688164" y="1401828"/>
                </a:lnTo>
                <a:lnTo>
                  <a:pt x="1711518" y="1362711"/>
                </a:lnTo>
                <a:lnTo>
                  <a:pt x="1732948" y="1322365"/>
                </a:lnTo>
                <a:lnTo>
                  <a:pt x="1752391" y="1280854"/>
                </a:lnTo>
                <a:lnTo>
                  <a:pt x="1769783" y="1238240"/>
                </a:lnTo>
                <a:lnTo>
                  <a:pt x="1785061" y="1194588"/>
                </a:lnTo>
                <a:lnTo>
                  <a:pt x="1798162" y="1149960"/>
                </a:lnTo>
                <a:lnTo>
                  <a:pt x="1809023" y="1104420"/>
                </a:lnTo>
                <a:lnTo>
                  <a:pt x="1817580" y="1058031"/>
                </a:lnTo>
                <a:lnTo>
                  <a:pt x="1823771" y="1010855"/>
                </a:lnTo>
                <a:lnTo>
                  <a:pt x="1827532" y="962957"/>
                </a:lnTo>
                <a:lnTo>
                  <a:pt x="1828800" y="914400"/>
                </a:lnTo>
                <a:lnTo>
                  <a:pt x="1827532" y="865842"/>
                </a:lnTo>
                <a:lnTo>
                  <a:pt x="1823771" y="817944"/>
                </a:lnTo>
                <a:lnTo>
                  <a:pt x="1817580" y="770768"/>
                </a:lnTo>
                <a:lnTo>
                  <a:pt x="1809023" y="724379"/>
                </a:lnTo>
                <a:lnTo>
                  <a:pt x="1798162" y="678839"/>
                </a:lnTo>
                <a:lnTo>
                  <a:pt x="1785061" y="634211"/>
                </a:lnTo>
                <a:lnTo>
                  <a:pt x="1769783" y="590559"/>
                </a:lnTo>
                <a:lnTo>
                  <a:pt x="1752391" y="547945"/>
                </a:lnTo>
                <a:lnTo>
                  <a:pt x="1732948" y="506434"/>
                </a:lnTo>
                <a:lnTo>
                  <a:pt x="1711518" y="466088"/>
                </a:lnTo>
                <a:lnTo>
                  <a:pt x="1688164" y="426971"/>
                </a:lnTo>
                <a:lnTo>
                  <a:pt x="1662950" y="389146"/>
                </a:lnTo>
                <a:lnTo>
                  <a:pt x="1635937" y="352675"/>
                </a:lnTo>
                <a:lnTo>
                  <a:pt x="1607190" y="317623"/>
                </a:lnTo>
                <a:lnTo>
                  <a:pt x="1576772" y="284053"/>
                </a:lnTo>
                <a:lnTo>
                  <a:pt x="1544746" y="252027"/>
                </a:lnTo>
                <a:lnTo>
                  <a:pt x="1511176" y="221609"/>
                </a:lnTo>
                <a:lnTo>
                  <a:pt x="1476124" y="192862"/>
                </a:lnTo>
                <a:lnTo>
                  <a:pt x="1439653" y="165849"/>
                </a:lnTo>
                <a:lnTo>
                  <a:pt x="1401828" y="140635"/>
                </a:lnTo>
                <a:lnTo>
                  <a:pt x="1362711" y="117281"/>
                </a:lnTo>
                <a:lnTo>
                  <a:pt x="1322365" y="95851"/>
                </a:lnTo>
                <a:lnTo>
                  <a:pt x="1280854" y="76408"/>
                </a:lnTo>
                <a:lnTo>
                  <a:pt x="1238240" y="59016"/>
                </a:lnTo>
                <a:lnTo>
                  <a:pt x="1194588" y="43738"/>
                </a:lnTo>
                <a:lnTo>
                  <a:pt x="1149960" y="30637"/>
                </a:lnTo>
                <a:lnTo>
                  <a:pt x="1104420" y="19776"/>
                </a:lnTo>
                <a:lnTo>
                  <a:pt x="1058031" y="11219"/>
                </a:lnTo>
                <a:lnTo>
                  <a:pt x="1010855" y="5028"/>
                </a:lnTo>
                <a:lnTo>
                  <a:pt x="962957" y="1267"/>
                </a:lnTo>
                <a:lnTo>
                  <a:pt x="914400" y="0"/>
                </a:lnTo>
                <a:close/>
              </a:path>
            </a:pathLst>
          </a:custGeom>
          <a:solidFill>
            <a:srgbClr val="FFFFFF"/>
          </a:solidFill>
        </p:spPr>
        <p:txBody>
          <a:bodyPr wrap="square" lIns="0" tIns="0" rIns="0" bIns="0" rtlCol="0"/>
          <a:lstStyle/>
          <a:p>
            <a:endParaRPr/>
          </a:p>
        </p:txBody>
      </p:sp>
      <p:sp>
        <p:nvSpPr>
          <p:cNvPr id="39" name="object 2">
            <a:extLst>
              <a:ext uri="{FF2B5EF4-FFF2-40B4-BE49-F238E27FC236}">
                <a16:creationId xmlns:a16="http://schemas.microsoft.com/office/drawing/2014/main" id="{E649C306-C741-4458-9195-76F63F1C0405}"/>
              </a:ext>
            </a:extLst>
          </p:cNvPr>
          <p:cNvSpPr/>
          <p:nvPr/>
        </p:nvSpPr>
        <p:spPr>
          <a:xfrm>
            <a:off x="0" y="0"/>
            <a:ext cx="12192000" cy="6858000"/>
          </a:xfrm>
          <a:prstGeom prst="rect">
            <a:avLst/>
          </a:prstGeom>
          <a:blipFill>
            <a:blip r:embed="rId2" cstate="print"/>
            <a:stretch>
              <a:fillRect/>
            </a:stretch>
          </a:blipFill>
        </p:spPr>
        <p:txBody>
          <a:bodyPr wrap="square" lIns="0" tIns="0" rIns="0" bIns="0" rtlCol="0"/>
          <a:lstStyle/>
          <a:p>
            <a:endParaRPr/>
          </a:p>
        </p:txBody>
      </p:sp>
      <p:sp>
        <p:nvSpPr>
          <p:cNvPr id="40" name="object 3">
            <a:extLst>
              <a:ext uri="{FF2B5EF4-FFF2-40B4-BE49-F238E27FC236}">
                <a16:creationId xmlns:a16="http://schemas.microsoft.com/office/drawing/2014/main" id="{E32B6475-C876-463C-89B4-8CB531B0B9AA}"/>
              </a:ext>
            </a:extLst>
          </p:cNvPr>
          <p:cNvSpPr txBox="1">
            <a:spLocks noGrp="1"/>
          </p:cNvSpPr>
          <p:nvPr>
            <p:ph type="title"/>
          </p:nvPr>
        </p:nvSpPr>
        <p:spPr>
          <a:xfrm>
            <a:off x="437141" y="-24397"/>
            <a:ext cx="6170814" cy="1367041"/>
          </a:xfrm>
          <a:prstGeom prst="rect">
            <a:avLst/>
          </a:prstGeom>
        </p:spPr>
        <p:txBody>
          <a:bodyPr vert="horz" wrap="square" lIns="0" tIns="12700" rIns="0" bIns="0" rtlCol="0">
            <a:spAutoFit/>
          </a:bodyPr>
          <a:lstStyle/>
          <a:p>
            <a:pPr marL="12700">
              <a:lnSpc>
                <a:spcPct val="100000"/>
              </a:lnSpc>
              <a:spcBef>
                <a:spcPts val="100"/>
              </a:spcBef>
            </a:pPr>
            <a:r>
              <a:rPr sz="8800" b="1" spc="-434" dirty="0">
                <a:latin typeface="Arial"/>
                <a:cs typeface="Arial"/>
              </a:rPr>
              <a:t>GRACIAS!!</a:t>
            </a:r>
            <a:endParaRPr sz="8800" dirty="0">
              <a:latin typeface="Arial"/>
              <a:cs typeface="Arial"/>
            </a:endParaRPr>
          </a:p>
        </p:txBody>
      </p:sp>
      <p:sp>
        <p:nvSpPr>
          <p:cNvPr id="41" name="object 4">
            <a:extLst>
              <a:ext uri="{FF2B5EF4-FFF2-40B4-BE49-F238E27FC236}">
                <a16:creationId xmlns:a16="http://schemas.microsoft.com/office/drawing/2014/main" id="{63D40C68-78AA-4DE7-A134-1DAC055C809F}"/>
              </a:ext>
            </a:extLst>
          </p:cNvPr>
          <p:cNvSpPr/>
          <p:nvPr/>
        </p:nvSpPr>
        <p:spPr>
          <a:xfrm>
            <a:off x="6872284" y="2805137"/>
            <a:ext cx="1888180" cy="1628466"/>
          </a:xfrm>
          <a:custGeom>
            <a:avLst/>
            <a:gdLst/>
            <a:ahLst/>
            <a:cxnLst/>
            <a:rect l="l" t="t" r="r" b="b"/>
            <a:pathLst>
              <a:path w="2111375" h="2111375">
                <a:moveTo>
                  <a:pt x="1055614" y="0"/>
                </a:moveTo>
                <a:lnTo>
                  <a:pt x="1002070" y="1359"/>
                </a:lnTo>
                <a:lnTo>
                  <a:pt x="948761" y="5425"/>
                </a:lnTo>
                <a:lnTo>
                  <a:pt x="895788" y="12175"/>
                </a:lnTo>
                <a:lnTo>
                  <a:pt x="843254" y="21589"/>
                </a:lnTo>
                <a:lnTo>
                  <a:pt x="791261" y="33647"/>
                </a:lnTo>
                <a:lnTo>
                  <a:pt x="739913" y="48327"/>
                </a:lnTo>
                <a:lnTo>
                  <a:pt x="689313" y="65608"/>
                </a:lnTo>
                <a:lnTo>
                  <a:pt x="639562" y="85470"/>
                </a:lnTo>
                <a:lnTo>
                  <a:pt x="595591" y="105520"/>
                </a:lnTo>
                <a:lnTo>
                  <a:pt x="552978" y="127317"/>
                </a:lnTo>
                <a:lnTo>
                  <a:pt x="511745" y="150799"/>
                </a:lnTo>
                <a:lnTo>
                  <a:pt x="471919" y="175906"/>
                </a:lnTo>
                <a:lnTo>
                  <a:pt x="433522" y="202576"/>
                </a:lnTo>
                <a:lnTo>
                  <a:pt x="396579" y="230749"/>
                </a:lnTo>
                <a:lnTo>
                  <a:pt x="361116" y="260363"/>
                </a:lnTo>
                <a:lnTo>
                  <a:pt x="327156" y="291358"/>
                </a:lnTo>
                <a:lnTo>
                  <a:pt x="294723" y="323671"/>
                </a:lnTo>
                <a:lnTo>
                  <a:pt x="263842" y="357242"/>
                </a:lnTo>
                <a:lnTo>
                  <a:pt x="234538" y="392010"/>
                </a:lnTo>
                <a:lnTo>
                  <a:pt x="206835" y="427914"/>
                </a:lnTo>
                <a:lnTo>
                  <a:pt x="180757" y="464893"/>
                </a:lnTo>
                <a:lnTo>
                  <a:pt x="156329" y="502885"/>
                </a:lnTo>
                <a:lnTo>
                  <a:pt x="133575" y="541829"/>
                </a:lnTo>
                <a:lnTo>
                  <a:pt x="112520" y="581665"/>
                </a:lnTo>
                <a:lnTo>
                  <a:pt x="93187" y="622330"/>
                </a:lnTo>
                <a:lnTo>
                  <a:pt x="75602" y="663765"/>
                </a:lnTo>
                <a:lnTo>
                  <a:pt x="59789" y="705908"/>
                </a:lnTo>
                <a:lnTo>
                  <a:pt x="45772" y="748697"/>
                </a:lnTo>
                <a:lnTo>
                  <a:pt x="33576" y="792072"/>
                </a:lnTo>
                <a:lnTo>
                  <a:pt x="23225" y="835972"/>
                </a:lnTo>
                <a:lnTo>
                  <a:pt x="14743" y="880335"/>
                </a:lnTo>
                <a:lnTo>
                  <a:pt x="8155" y="925100"/>
                </a:lnTo>
                <a:lnTo>
                  <a:pt x="3486" y="970207"/>
                </a:lnTo>
                <a:lnTo>
                  <a:pt x="759" y="1015594"/>
                </a:lnTo>
                <a:lnTo>
                  <a:pt x="0" y="1061200"/>
                </a:lnTo>
                <a:lnTo>
                  <a:pt x="1232" y="1106963"/>
                </a:lnTo>
                <a:lnTo>
                  <a:pt x="4480" y="1152824"/>
                </a:lnTo>
                <a:lnTo>
                  <a:pt x="9768" y="1198720"/>
                </a:lnTo>
                <a:lnTo>
                  <a:pt x="17121" y="1244590"/>
                </a:lnTo>
                <a:lnTo>
                  <a:pt x="26564" y="1290374"/>
                </a:lnTo>
                <a:lnTo>
                  <a:pt x="38120" y="1336010"/>
                </a:lnTo>
                <a:lnTo>
                  <a:pt x="51814" y="1381438"/>
                </a:lnTo>
                <a:lnTo>
                  <a:pt x="67671" y="1426595"/>
                </a:lnTo>
                <a:lnTo>
                  <a:pt x="85715" y="1471421"/>
                </a:lnTo>
                <a:lnTo>
                  <a:pt x="105764" y="1515392"/>
                </a:lnTo>
                <a:lnTo>
                  <a:pt x="127561" y="1558005"/>
                </a:lnTo>
                <a:lnTo>
                  <a:pt x="151043" y="1599238"/>
                </a:lnTo>
                <a:lnTo>
                  <a:pt x="176150" y="1639064"/>
                </a:lnTo>
                <a:lnTo>
                  <a:pt x="202820" y="1677461"/>
                </a:lnTo>
                <a:lnTo>
                  <a:pt x="230993" y="1714404"/>
                </a:lnTo>
                <a:lnTo>
                  <a:pt x="260607" y="1749867"/>
                </a:lnTo>
                <a:lnTo>
                  <a:pt x="291602" y="1783828"/>
                </a:lnTo>
                <a:lnTo>
                  <a:pt x="323915" y="1816260"/>
                </a:lnTo>
                <a:lnTo>
                  <a:pt x="357486" y="1847141"/>
                </a:lnTo>
                <a:lnTo>
                  <a:pt x="392254" y="1876445"/>
                </a:lnTo>
                <a:lnTo>
                  <a:pt x="428158" y="1904148"/>
                </a:lnTo>
                <a:lnTo>
                  <a:pt x="465137" y="1930226"/>
                </a:lnTo>
                <a:lnTo>
                  <a:pt x="503129" y="1954654"/>
                </a:lnTo>
                <a:lnTo>
                  <a:pt x="542073" y="1977408"/>
                </a:lnTo>
                <a:lnTo>
                  <a:pt x="581909" y="1998463"/>
                </a:lnTo>
                <a:lnTo>
                  <a:pt x="622574" y="2017796"/>
                </a:lnTo>
                <a:lnTo>
                  <a:pt x="664009" y="2035381"/>
                </a:lnTo>
                <a:lnTo>
                  <a:pt x="706152" y="2051194"/>
                </a:lnTo>
                <a:lnTo>
                  <a:pt x="748941" y="2065211"/>
                </a:lnTo>
                <a:lnTo>
                  <a:pt x="792316" y="2077407"/>
                </a:lnTo>
                <a:lnTo>
                  <a:pt x="836216" y="2087758"/>
                </a:lnTo>
                <a:lnTo>
                  <a:pt x="880579" y="2096240"/>
                </a:lnTo>
                <a:lnTo>
                  <a:pt x="925345" y="2102828"/>
                </a:lnTo>
                <a:lnTo>
                  <a:pt x="970451" y="2107497"/>
                </a:lnTo>
                <a:lnTo>
                  <a:pt x="1015838" y="2110224"/>
                </a:lnTo>
                <a:lnTo>
                  <a:pt x="1061444" y="2110984"/>
                </a:lnTo>
                <a:lnTo>
                  <a:pt x="1107207" y="2109752"/>
                </a:lnTo>
                <a:lnTo>
                  <a:pt x="1153068" y="2106504"/>
                </a:lnTo>
                <a:lnTo>
                  <a:pt x="1198964" y="2101215"/>
                </a:lnTo>
                <a:lnTo>
                  <a:pt x="1244834" y="2093862"/>
                </a:lnTo>
                <a:lnTo>
                  <a:pt x="1290618" y="2084419"/>
                </a:lnTo>
                <a:lnTo>
                  <a:pt x="1336254" y="2072863"/>
                </a:lnTo>
                <a:lnTo>
                  <a:pt x="1381682" y="2059169"/>
                </a:lnTo>
                <a:lnTo>
                  <a:pt x="1426839" y="2043312"/>
                </a:lnTo>
                <a:lnTo>
                  <a:pt x="1471666" y="2025268"/>
                </a:lnTo>
                <a:lnTo>
                  <a:pt x="1515636" y="2005219"/>
                </a:lnTo>
                <a:lnTo>
                  <a:pt x="1558249" y="1983422"/>
                </a:lnTo>
                <a:lnTo>
                  <a:pt x="1599482" y="1959940"/>
                </a:lnTo>
                <a:lnTo>
                  <a:pt x="1639309" y="1934833"/>
                </a:lnTo>
                <a:lnTo>
                  <a:pt x="1677705" y="1908163"/>
                </a:lnTo>
                <a:lnTo>
                  <a:pt x="1714648" y="1879990"/>
                </a:lnTo>
                <a:lnTo>
                  <a:pt x="1750111" y="1850376"/>
                </a:lnTo>
                <a:lnTo>
                  <a:pt x="1784072" y="1819381"/>
                </a:lnTo>
                <a:lnTo>
                  <a:pt x="1816504" y="1787068"/>
                </a:lnTo>
                <a:lnTo>
                  <a:pt x="1847385" y="1753497"/>
                </a:lnTo>
                <a:lnTo>
                  <a:pt x="1876689" y="1718729"/>
                </a:lnTo>
                <a:lnTo>
                  <a:pt x="1904392" y="1682825"/>
                </a:lnTo>
                <a:lnTo>
                  <a:pt x="1930470" y="1645846"/>
                </a:lnTo>
                <a:lnTo>
                  <a:pt x="1954898" y="1607854"/>
                </a:lnTo>
                <a:lnTo>
                  <a:pt x="1977652" y="1568910"/>
                </a:lnTo>
                <a:lnTo>
                  <a:pt x="1998708" y="1529074"/>
                </a:lnTo>
                <a:lnTo>
                  <a:pt x="2018040" y="1488409"/>
                </a:lnTo>
                <a:lnTo>
                  <a:pt x="2035625" y="1446974"/>
                </a:lnTo>
                <a:lnTo>
                  <a:pt x="2051438" y="1404831"/>
                </a:lnTo>
                <a:lnTo>
                  <a:pt x="2065455" y="1362042"/>
                </a:lnTo>
                <a:lnTo>
                  <a:pt x="2077651" y="1318667"/>
                </a:lnTo>
                <a:lnTo>
                  <a:pt x="2088002" y="1274767"/>
                </a:lnTo>
                <a:lnTo>
                  <a:pt x="2096484" y="1230404"/>
                </a:lnTo>
                <a:lnTo>
                  <a:pt x="2103072" y="1185639"/>
                </a:lnTo>
                <a:lnTo>
                  <a:pt x="2107741" y="1140532"/>
                </a:lnTo>
                <a:lnTo>
                  <a:pt x="2110468" y="1095145"/>
                </a:lnTo>
                <a:lnTo>
                  <a:pt x="2111131" y="1055369"/>
                </a:lnTo>
                <a:lnTo>
                  <a:pt x="1055614" y="1055369"/>
                </a:lnTo>
                <a:lnTo>
                  <a:pt x="1055614" y="0"/>
                </a:lnTo>
                <a:close/>
              </a:path>
              <a:path w="2111375" h="2111375">
                <a:moveTo>
                  <a:pt x="2025513" y="639317"/>
                </a:moveTo>
                <a:lnTo>
                  <a:pt x="1055614" y="1055369"/>
                </a:lnTo>
                <a:lnTo>
                  <a:pt x="2111131" y="1055369"/>
                </a:lnTo>
                <a:lnTo>
                  <a:pt x="2111228" y="1049539"/>
                </a:lnTo>
                <a:lnTo>
                  <a:pt x="2109996" y="1003776"/>
                </a:lnTo>
                <a:lnTo>
                  <a:pt x="2106748" y="957915"/>
                </a:lnTo>
                <a:lnTo>
                  <a:pt x="2101459" y="912019"/>
                </a:lnTo>
                <a:lnTo>
                  <a:pt x="2094106" y="866149"/>
                </a:lnTo>
                <a:lnTo>
                  <a:pt x="2084663" y="820365"/>
                </a:lnTo>
                <a:lnTo>
                  <a:pt x="2073107" y="774729"/>
                </a:lnTo>
                <a:lnTo>
                  <a:pt x="2059413" y="729301"/>
                </a:lnTo>
                <a:lnTo>
                  <a:pt x="2043556" y="684144"/>
                </a:lnTo>
                <a:lnTo>
                  <a:pt x="2025513" y="639317"/>
                </a:lnTo>
                <a:close/>
              </a:path>
            </a:pathLst>
          </a:custGeom>
          <a:solidFill>
            <a:srgbClr val="000000"/>
          </a:solidFill>
        </p:spPr>
        <p:txBody>
          <a:bodyPr wrap="square" lIns="0" tIns="0" rIns="0" bIns="0" rtlCol="0"/>
          <a:lstStyle/>
          <a:p>
            <a:endParaRPr/>
          </a:p>
        </p:txBody>
      </p:sp>
      <p:sp>
        <p:nvSpPr>
          <p:cNvPr id="42" name="object 5">
            <a:extLst>
              <a:ext uri="{FF2B5EF4-FFF2-40B4-BE49-F238E27FC236}">
                <a16:creationId xmlns:a16="http://schemas.microsoft.com/office/drawing/2014/main" id="{77562A30-270D-42AF-9B3E-EE2F28607409}"/>
              </a:ext>
            </a:extLst>
          </p:cNvPr>
          <p:cNvSpPr/>
          <p:nvPr/>
        </p:nvSpPr>
        <p:spPr>
          <a:xfrm>
            <a:off x="7009687" y="2923731"/>
            <a:ext cx="1635476" cy="1410521"/>
          </a:xfrm>
          <a:custGeom>
            <a:avLst/>
            <a:gdLst/>
            <a:ahLst/>
            <a:cxnLst/>
            <a:rect l="l" t="t" r="r" b="b"/>
            <a:pathLst>
              <a:path w="1828800" h="1828800">
                <a:moveTo>
                  <a:pt x="914400" y="0"/>
                </a:moveTo>
                <a:lnTo>
                  <a:pt x="865842" y="1267"/>
                </a:lnTo>
                <a:lnTo>
                  <a:pt x="817944" y="5028"/>
                </a:lnTo>
                <a:lnTo>
                  <a:pt x="770768" y="11219"/>
                </a:lnTo>
                <a:lnTo>
                  <a:pt x="724379" y="19776"/>
                </a:lnTo>
                <a:lnTo>
                  <a:pt x="678839" y="30637"/>
                </a:lnTo>
                <a:lnTo>
                  <a:pt x="634211" y="43738"/>
                </a:lnTo>
                <a:lnTo>
                  <a:pt x="590559" y="59016"/>
                </a:lnTo>
                <a:lnTo>
                  <a:pt x="547945" y="76408"/>
                </a:lnTo>
                <a:lnTo>
                  <a:pt x="506434" y="95851"/>
                </a:lnTo>
                <a:lnTo>
                  <a:pt x="466088" y="117281"/>
                </a:lnTo>
                <a:lnTo>
                  <a:pt x="426971" y="140635"/>
                </a:lnTo>
                <a:lnTo>
                  <a:pt x="389146" y="165849"/>
                </a:lnTo>
                <a:lnTo>
                  <a:pt x="352675" y="192862"/>
                </a:lnTo>
                <a:lnTo>
                  <a:pt x="317623" y="221609"/>
                </a:lnTo>
                <a:lnTo>
                  <a:pt x="284053" y="252027"/>
                </a:lnTo>
                <a:lnTo>
                  <a:pt x="252027" y="284053"/>
                </a:lnTo>
                <a:lnTo>
                  <a:pt x="221609" y="317623"/>
                </a:lnTo>
                <a:lnTo>
                  <a:pt x="192862" y="352675"/>
                </a:lnTo>
                <a:lnTo>
                  <a:pt x="165849" y="389146"/>
                </a:lnTo>
                <a:lnTo>
                  <a:pt x="140635" y="426971"/>
                </a:lnTo>
                <a:lnTo>
                  <a:pt x="117281" y="466088"/>
                </a:lnTo>
                <a:lnTo>
                  <a:pt x="95851" y="506434"/>
                </a:lnTo>
                <a:lnTo>
                  <a:pt x="76408" y="547945"/>
                </a:lnTo>
                <a:lnTo>
                  <a:pt x="59016" y="590559"/>
                </a:lnTo>
                <a:lnTo>
                  <a:pt x="43738" y="634211"/>
                </a:lnTo>
                <a:lnTo>
                  <a:pt x="30637" y="678839"/>
                </a:lnTo>
                <a:lnTo>
                  <a:pt x="19776" y="724379"/>
                </a:lnTo>
                <a:lnTo>
                  <a:pt x="11219" y="770768"/>
                </a:lnTo>
                <a:lnTo>
                  <a:pt x="5028" y="817944"/>
                </a:lnTo>
                <a:lnTo>
                  <a:pt x="1267" y="865842"/>
                </a:lnTo>
                <a:lnTo>
                  <a:pt x="0" y="914400"/>
                </a:lnTo>
                <a:lnTo>
                  <a:pt x="1267" y="962957"/>
                </a:lnTo>
                <a:lnTo>
                  <a:pt x="5028" y="1010855"/>
                </a:lnTo>
                <a:lnTo>
                  <a:pt x="11219" y="1058031"/>
                </a:lnTo>
                <a:lnTo>
                  <a:pt x="19776" y="1104420"/>
                </a:lnTo>
                <a:lnTo>
                  <a:pt x="30637" y="1149960"/>
                </a:lnTo>
                <a:lnTo>
                  <a:pt x="43738" y="1194588"/>
                </a:lnTo>
                <a:lnTo>
                  <a:pt x="59016" y="1238240"/>
                </a:lnTo>
                <a:lnTo>
                  <a:pt x="76408" y="1280854"/>
                </a:lnTo>
                <a:lnTo>
                  <a:pt x="95851" y="1322365"/>
                </a:lnTo>
                <a:lnTo>
                  <a:pt x="117281" y="1362711"/>
                </a:lnTo>
                <a:lnTo>
                  <a:pt x="140635" y="1401828"/>
                </a:lnTo>
                <a:lnTo>
                  <a:pt x="165849" y="1439653"/>
                </a:lnTo>
                <a:lnTo>
                  <a:pt x="192862" y="1476124"/>
                </a:lnTo>
                <a:lnTo>
                  <a:pt x="221609" y="1511176"/>
                </a:lnTo>
                <a:lnTo>
                  <a:pt x="252027" y="1544746"/>
                </a:lnTo>
                <a:lnTo>
                  <a:pt x="284053" y="1576772"/>
                </a:lnTo>
                <a:lnTo>
                  <a:pt x="317623" y="1607190"/>
                </a:lnTo>
                <a:lnTo>
                  <a:pt x="352675" y="1635937"/>
                </a:lnTo>
                <a:lnTo>
                  <a:pt x="389146" y="1662950"/>
                </a:lnTo>
                <a:lnTo>
                  <a:pt x="426971" y="1688164"/>
                </a:lnTo>
                <a:lnTo>
                  <a:pt x="466088" y="1711518"/>
                </a:lnTo>
                <a:lnTo>
                  <a:pt x="506434" y="1732948"/>
                </a:lnTo>
                <a:lnTo>
                  <a:pt x="547945" y="1752391"/>
                </a:lnTo>
                <a:lnTo>
                  <a:pt x="590559" y="1769783"/>
                </a:lnTo>
                <a:lnTo>
                  <a:pt x="634211" y="1785061"/>
                </a:lnTo>
                <a:lnTo>
                  <a:pt x="678839" y="1798162"/>
                </a:lnTo>
                <a:lnTo>
                  <a:pt x="724379" y="1809023"/>
                </a:lnTo>
                <a:lnTo>
                  <a:pt x="770768" y="1817580"/>
                </a:lnTo>
                <a:lnTo>
                  <a:pt x="817944" y="1823771"/>
                </a:lnTo>
                <a:lnTo>
                  <a:pt x="865842" y="1827532"/>
                </a:lnTo>
                <a:lnTo>
                  <a:pt x="914400" y="1828800"/>
                </a:lnTo>
                <a:lnTo>
                  <a:pt x="962957" y="1827532"/>
                </a:lnTo>
                <a:lnTo>
                  <a:pt x="1010855" y="1823771"/>
                </a:lnTo>
                <a:lnTo>
                  <a:pt x="1058031" y="1817580"/>
                </a:lnTo>
                <a:lnTo>
                  <a:pt x="1104420" y="1809023"/>
                </a:lnTo>
                <a:lnTo>
                  <a:pt x="1149960" y="1798162"/>
                </a:lnTo>
                <a:lnTo>
                  <a:pt x="1194588" y="1785061"/>
                </a:lnTo>
                <a:lnTo>
                  <a:pt x="1238240" y="1769783"/>
                </a:lnTo>
                <a:lnTo>
                  <a:pt x="1280854" y="1752391"/>
                </a:lnTo>
                <a:lnTo>
                  <a:pt x="1322365" y="1732948"/>
                </a:lnTo>
                <a:lnTo>
                  <a:pt x="1362711" y="1711518"/>
                </a:lnTo>
                <a:lnTo>
                  <a:pt x="1401828" y="1688164"/>
                </a:lnTo>
                <a:lnTo>
                  <a:pt x="1439653" y="1662950"/>
                </a:lnTo>
                <a:lnTo>
                  <a:pt x="1476124" y="1635937"/>
                </a:lnTo>
                <a:lnTo>
                  <a:pt x="1511176" y="1607190"/>
                </a:lnTo>
                <a:lnTo>
                  <a:pt x="1544746" y="1576772"/>
                </a:lnTo>
                <a:lnTo>
                  <a:pt x="1576772" y="1544746"/>
                </a:lnTo>
                <a:lnTo>
                  <a:pt x="1607190" y="1511176"/>
                </a:lnTo>
                <a:lnTo>
                  <a:pt x="1635937" y="1476124"/>
                </a:lnTo>
                <a:lnTo>
                  <a:pt x="1662950" y="1439653"/>
                </a:lnTo>
                <a:lnTo>
                  <a:pt x="1688164" y="1401828"/>
                </a:lnTo>
                <a:lnTo>
                  <a:pt x="1711518" y="1362711"/>
                </a:lnTo>
                <a:lnTo>
                  <a:pt x="1732948" y="1322365"/>
                </a:lnTo>
                <a:lnTo>
                  <a:pt x="1752391" y="1280854"/>
                </a:lnTo>
                <a:lnTo>
                  <a:pt x="1769783" y="1238240"/>
                </a:lnTo>
                <a:lnTo>
                  <a:pt x="1785061" y="1194588"/>
                </a:lnTo>
                <a:lnTo>
                  <a:pt x="1798162" y="1149960"/>
                </a:lnTo>
                <a:lnTo>
                  <a:pt x="1809023" y="1104420"/>
                </a:lnTo>
                <a:lnTo>
                  <a:pt x="1817580" y="1058031"/>
                </a:lnTo>
                <a:lnTo>
                  <a:pt x="1823771" y="1010855"/>
                </a:lnTo>
                <a:lnTo>
                  <a:pt x="1827532" y="962957"/>
                </a:lnTo>
                <a:lnTo>
                  <a:pt x="1828800" y="914400"/>
                </a:lnTo>
                <a:lnTo>
                  <a:pt x="1827532" y="865842"/>
                </a:lnTo>
                <a:lnTo>
                  <a:pt x="1823771" y="817944"/>
                </a:lnTo>
                <a:lnTo>
                  <a:pt x="1817580" y="770768"/>
                </a:lnTo>
                <a:lnTo>
                  <a:pt x="1809023" y="724379"/>
                </a:lnTo>
                <a:lnTo>
                  <a:pt x="1798162" y="678839"/>
                </a:lnTo>
                <a:lnTo>
                  <a:pt x="1785061" y="634211"/>
                </a:lnTo>
                <a:lnTo>
                  <a:pt x="1769783" y="590559"/>
                </a:lnTo>
                <a:lnTo>
                  <a:pt x="1752391" y="547945"/>
                </a:lnTo>
                <a:lnTo>
                  <a:pt x="1732948" y="506434"/>
                </a:lnTo>
                <a:lnTo>
                  <a:pt x="1711518" y="466088"/>
                </a:lnTo>
                <a:lnTo>
                  <a:pt x="1688164" y="426971"/>
                </a:lnTo>
                <a:lnTo>
                  <a:pt x="1662950" y="389146"/>
                </a:lnTo>
                <a:lnTo>
                  <a:pt x="1635937" y="352675"/>
                </a:lnTo>
                <a:lnTo>
                  <a:pt x="1607190" y="317623"/>
                </a:lnTo>
                <a:lnTo>
                  <a:pt x="1576772" y="284053"/>
                </a:lnTo>
                <a:lnTo>
                  <a:pt x="1544746" y="252027"/>
                </a:lnTo>
                <a:lnTo>
                  <a:pt x="1511176" y="221609"/>
                </a:lnTo>
                <a:lnTo>
                  <a:pt x="1476124" y="192862"/>
                </a:lnTo>
                <a:lnTo>
                  <a:pt x="1439653" y="165849"/>
                </a:lnTo>
                <a:lnTo>
                  <a:pt x="1401828" y="140635"/>
                </a:lnTo>
                <a:lnTo>
                  <a:pt x="1362711" y="117281"/>
                </a:lnTo>
                <a:lnTo>
                  <a:pt x="1322365" y="95851"/>
                </a:lnTo>
                <a:lnTo>
                  <a:pt x="1280854" y="76408"/>
                </a:lnTo>
                <a:lnTo>
                  <a:pt x="1238240" y="59016"/>
                </a:lnTo>
                <a:lnTo>
                  <a:pt x="1194588" y="43738"/>
                </a:lnTo>
                <a:lnTo>
                  <a:pt x="1149960" y="30637"/>
                </a:lnTo>
                <a:lnTo>
                  <a:pt x="1104420" y="19776"/>
                </a:lnTo>
                <a:lnTo>
                  <a:pt x="1058031" y="11219"/>
                </a:lnTo>
                <a:lnTo>
                  <a:pt x="1010855" y="5028"/>
                </a:lnTo>
                <a:lnTo>
                  <a:pt x="962957" y="1267"/>
                </a:lnTo>
                <a:lnTo>
                  <a:pt x="914400" y="0"/>
                </a:lnTo>
                <a:close/>
              </a:path>
            </a:pathLst>
          </a:custGeom>
          <a:solidFill>
            <a:srgbClr val="FFFFFF"/>
          </a:solidFill>
        </p:spPr>
        <p:txBody>
          <a:bodyPr wrap="square" lIns="0" tIns="0" rIns="0" bIns="0" rtlCol="0"/>
          <a:lstStyle/>
          <a:p>
            <a:endParaRPr/>
          </a:p>
        </p:txBody>
      </p:sp>
      <p:sp>
        <p:nvSpPr>
          <p:cNvPr id="43" name="object 6">
            <a:extLst>
              <a:ext uri="{FF2B5EF4-FFF2-40B4-BE49-F238E27FC236}">
                <a16:creationId xmlns:a16="http://schemas.microsoft.com/office/drawing/2014/main" id="{8D53AE95-FBC6-40B9-B031-F6454A81ADBC}"/>
              </a:ext>
            </a:extLst>
          </p:cNvPr>
          <p:cNvSpPr/>
          <p:nvPr/>
        </p:nvSpPr>
        <p:spPr>
          <a:xfrm>
            <a:off x="7009687" y="2923731"/>
            <a:ext cx="1635476" cy="1410521"/>
          </a:xfrm>
          <a:custGeom>
            <a:avLst/>
            <a:gdLst/>
            <a:ahLst/>
            <a:cxnLst/>
            <a:rect l="l" t="t" r="r" b="b"/>
            <a:pathLst>
              <a:path w="1828800" h="1828800">
                <a:moveTo>
                  <a:pt x="0" y="914400"/>
                </a:moveTo>
                <a:lnTo>
                  <a:pt x="1267" y="865842"/>
                </a:lnTo>
                <a:lnTo>
                  <a:pt x="5028" y="817944"/>
                </a:lnTo>
                <a:lnTo>
                  <a:pt x="11219" y="770768"/>
                </a:lnTo>
                <a:lnTo>
                  <a:pt x="19776" y="724379"/>
                </a:lnTo>
                <a:lnTo>
                  <a:pt x="30637" y="678839"/>
                </a:lnTo>
                <a:lnTo>
                  <a:pt x="43738" y="634211"/>
                </a:lnTo>
                <a:lnTo>
                  <a:pt x="59016" y="590559"/>
                </a:lnTo>
                <a:lnTo>
                  <a:pt x="76408" y="547945"/>
                </a:lnTo>
                <a:lnTo>
                  <a:pt x="95851" y="506434"/>
                </a:lnTo>
                <a:lnTo>
                  <a:pt x="117281" y="466088"/>
                </a:lnTo>
                <a:lnTo>
                  <a:pt x="140635" y="426971"/>
                </a:lnTo>
                <a:lnTo>
                  <a:pt x="165849" y="389146"/>
                </a:lnTo>
                <a:lnTo>
                  <a:pt x="192862" y="352675"/>
                </a:lnTo>
                <a:lnTo>
                  <a:pt x="221609" y="317623"/>
                </a:lnTo>
                <a:lnTo>
                  <a:pt x="252027" y="284053"/>
                </a:lnTo>
                <a:lnTo>
                  <a:pt x="284053" y="252027"/>
                </a:lnTo>
                <a:lnTo>
                  <a:pt x="317623" y="221609"/>
                </a:lnTo>
                <a:lnTo>
                  <a:pt x="352675" y="192862"/>
                </a:lnTo>
                <a:lnTo>
                  <a:pt x="389146" y="165849"/>
                </a:lnTo>
                <a:lnTo>
                  <a:pt x="426971" y="140635"/>
                </a:lnTo>
                <a:lnTo>
                  <a:pt x="466088" y="117281"/>
                </a:lnTo>
                <a:lnTo>
                  <a:pt x="506434" y="95851"/>
                </a:lnTo>
                <a:lnTo>
                  <a:pt x="547945" y="76408"/>
                </a:lnTo>
                <a:lnTo>
                  <a:pt x="590559" y="59016"/>
                </a:lnTo>
                <a:lnTo>
                  <a:pt x="634211" y="43738"/>
                </a:lnTo>
                <a:lnTo>
                  <a:pt x="678839" y="30637"/>
                </a:lnTo>
                <a:lnTo>
                  <a:pt x="724379" y="19776"/>
                </a:lnTo>
                <a:lnTo>
                  <a:pt x="770768" y="11219"/>
                </a:lnTo>
                <a:lnTo>
                  <a:pt x="817944" y="5028"/>
                </a:lnTo>
                <a:lnTo>
                  <a:pt x="865842" y="1267"/>
                </a:lnTo>
                <a:lnTo>
                  <a:pt x="914400" y="0"/>
                </a:lnTo>
                <a:lnTo>
                  <a:pt x="962957" y="1267"/>
                </a:lnTo>
                <a:lnTo>
                  <a:pt x="1010855" y="5028"/>
                </a:lnTo>
                <a:lnTo>
                  <a:pt x="1058031" y="11219"/>
                </a:lnTo>
                <a:lnTo>
                  <a:pt x="1104420" y="19776"/>
                </a:lnTo>
                <a:lnTo>
                  <a:pt x="1149960" y="30637"/>
                </a:lnTo>
                <a:lnTo>
                  <a:pt x="1194588" y="43738"/>
                </a:lnTo>
                <a:lnTo>
                  <a:pt x="1238240" y="59016"/>
                </a:lnTo>
                <a:lnTo>
                  <a:pt x="1280854" y="76408"/>
                </a:lnTo>
                <a:lnTo>
                  <a:pt x="1322365" y="95851"/>
                </a:lnTo>
                <a:lnTo>
                  <a:pt x="1362711" y="117281"/>
                </a:lnTo>
                <a:lnTo>
                  <a:pt x="1401828" y="140635"/>
                </a:lnTo>
                <a:lnTo>
                  <a:pt x="1439653" y="165849"/>
                </a:lnTo>
                <a:lnTo>
                  <a:pt x="1476124" y="192862"/>
                </a:lnTo>
                <a:lnTo>
                  <a:pt x="1511176" y="221609"/>
                </a:lnTo>
                <a:lnTo>
                  <a:pt x="1544746" y="252027"/>
                </a:lnTo>
                <a:lnTo>
                  <a:pt x="1576772" y="284053"/>
                </a:lnTo>
                <a:lnTo>
                  <a:pt x="1607190" y="317623"/>
                </a:lnTo>
                <a:lnTo>
                  <a:pt x="1635937" y="352675"/>
                </a:lnTo>
                <a:lnTo>
                  <a:pt x="1662950" y="389146"/>
                </a:lnTo>
                <a:lnTo>
                  <a:pt x="1688164" y="426971"/>
                </a:lnTo>
                <a:lnTo>
                  <a:pt x="1711518" y="466088"/>
                </a:lnTo>
                <a:lnTo>
                  <a:pt x="1732948" y="506434"/>
                </a:lnTo>
                <a:lnTo>
                  <a:pt x="1752391" y="547945"/>
                </a:lnTo>
                <a:lnTo>
                  <a:pt x="1769783" y="590559"/>
                </a:lnTo>
                <a:lnTo>
                  <a:pt x="1785061" y="634211"/>
                </a:lnTo>
                <a:lnTo>
                  <a:pt x="1798162" y="678839"/>
                </a:lnTo>
                <a:lnTo>
                  <a:pt x="1809023" y="724379"/>
                </a:lnTo>
                <a:lnTo>
                  <a:pt x="1817580" y="770768"/>
                </a:lnTo>
                <a:lnTo>
                  <a:pt x="1823771" y="817944"/>
                </a:lnTo>
                <a:lnTo>
                  <a:pt x="1827532" y="865842"/>
                </a:lnTo>
                <a:lnTo>
                  <a:pt x="1828800" y="914400"/>
                </a:lnTo>
                <a:lnTo>
                  <a:pt x="1827532" y="962957"/>
                </a:lnTo>
                <a:lnTo>
                  <a:pt x="1823771" y="1010855"/>
                </a:lnTo>
                <a:lnTo>
                  <a:pt x="1817580" y="1058031"/>
                </a:lnTo>
                <a:lnTo>
                  <a:pt x="1809023" y="1104420"/>
                </a:lnTo>
                <a:lnTo>
                  <a:pt x="1798162" y="1149960"/>
                </a:lnTo>
                <a:lnTo>
                  <a:pt x="1785061" y="1194588"/>
                </a:lnTo>
                <a:lnTo>
                  <a:pt x="1769783" y="1238240"/>
                </a:lnTo>
                <a:lnTo>
                  <a:pt x="1752391" y="1280854"/>
                </a:lnTo>
                <a:lnTo>
                  <a:pt x="1732948" y="1322365"/>
                </a:lnTo>
                <a:lnTo>
                  <a:pt x="1711518" y="1362711"/>
                </a:lnTo>
                <a:lnTo>
                  <a:pt x="1688164" y="1401828"/>
                </a:lnTo>
                <a:lnTo>
                  <a:pt x="1662950" y="1439653"/>
                </a:lnTo>
                <a:lnTo>
                  <a:pt x="1635937" y="1476124"/>
                </a:lnTo>
                <a:lnTo>
                  <a:pt x="1607190" y="1511176"/>
                </a:lnTo>
                <a:lnTo>
                  <a:pt x="1576772" y="1544746"/>
                </a:lnTo>
                <a:lnTo>
                  <a:pt x="1544746" y="1576772"/>
                </a:lnTo>
                <a:lnTo>
                  <a:pt x="1511176" y="1607190"/>
                </a:lnTo>
                <a:lnTo>
                  <a:pt x="1476124" y="1635937"/>
                </a:lnTo>
                <a:lnTo>
                  <a:pt x="1439653" y="1662950"/>
                </a:lnTo>
                <a:lnTo>
                  <a:pt x="1401828" y="1688164"/>
                </a:lnTo>
                <a:lnTo>
                  <a:pt x="1362711" y="1711518"/>
                </a:lnTo>
                <a:lnTo>
                  <a:pt x="1322365" y="1732948"/>
                </a:lnTo>
                <a:lnTo>
                  <a:pt x="1280854" y="1752391"/>
                </a:lnTo>
                <a:lnTo>
                  <a:pt x="1238240" y="1769783"/>
                </a:lnTo>
                <a:lnTo>
                  <a:pt x="1194588" y="1785061"/>
                </a:lnTo>
                <a:lnTo>
                  <a:pt x="1149960" y="1798162"/>
                </a:lnTo>
                <a:lnTo>
                  <a:pt x="1104420" y="1809023"/>
                </a:lnTo>
                <a:lnTo>
                  <a:pt x="1058031" y="1817580"/>
                </a:lnTo>
                <a:lnTo>
                  <a:pt x="1010855" y="1823771"/>
                </a:lnTo>
                <a:lnTo>
                  <a:pt x="962957" y="1827532"/>
                </a:lnTo>
                <a:lnTo>
                  <a:pt x="914400" y="1828800"/>
                </a:lnTo>
                <a:lnTo>
                  <a:pt x="865842" y="1827532"/>
                </a:lnTo>
                <a:lnTo>
                  <a:pt x="817944" y="1823771"/>
                </a:lnTo>
                <a:lnTo>
                  <a:pt x="770768" y="1817580"/>
                </a:lnTo>
                <a:lnTo>
                  <a:pt x="724379" y="1809023"/>
                </a:lnTo>
                <a:lnTo>
                  <a:pt x="678839" y="1798162"/>
                </a:lnTo>
                <a:lnTo>
                  <a:pt x="634211" y="1785061"/>
                </a:lnTo>
                <a:lnTo>
                  <a:pt x="590559" y="1769783"/>
                </a:lnTo>
                <a:lnTo>
                  <a:pt x="547945" y="1752391"/>
                </a:lnTo>
                <a:lnTo>
                  <a:pt x="506434" y="1732948"/>
                </a:lnTo>
                <a:lnTo>
                  <a:pt x="466088" y="1711518"/>
                </a:lnTo>
                <a:lnTo>
                  <a:pt x="426971" y="1688164"/>
                </a:lnTo>
                <a:lnTo>
                  <a:pt x="389146" y="1662950"/>
                </a:lnTo>
                <a:lnTo>
                  <a:pt x="352675" y="1635937"/>
                </a:lnTo>
                <a:lnTo>
                  <a:pt x="317623" y="1607190"/>
                </a:lnTo>
                <a:lnTo>
                  <a:pt x="284053" y="1576772"/>
                </a:lnTo>
                <a:lnTo>
                  <a:pt x="252027" y="1544746"/>
                </a:lnTo>
                <a:lnTo>
                  <a:pt x="221609" y="1511176"/>
                </a:lnTo>
                <a:lnTo>
                  <a:pt x="192862" y="1476124"/>
                </a:lnTo>
                <a:lnTo>
                  <a:pt x="165849" y="1439653"/>
                </a:lnTo>
                <a:lnTo>
                  <a:pt x="140635" y="1401828"/>
                </a:lnTo>
                <a:lnTo>
                  <a:pt x="117281" y="1362711"/>
                </a:lnTo>
                <a:lnTo>
                  <a:pt x="95851" y="1322365"/>
                </a:lnTo>
                <a:lnTo>
                  <a:pt x="76408" y="1280854"/>
                </a:lnTo>
                <a:lnTo>
                  <a:pt x="59016" y="1238240"/>
                </a:lnTo>
                <a:lnTo>
                  <a:pt x="43738" y="1194588"/>
                </a:lnTo>
                <a:lnTo>
                  <a:pt x="30637" y="1149960"/>
                </a:lnTo>
                <a:lnTo>
                  <a:pt x="19776" y="1104420"/>
                </a:lnTo>
                <a:lnTo>
                  <a:pt x="11219" y="1058031"/>
                </a:lnTo>
                <a:lnTo>
                  <a:pt x="5028" y="1010855"/>
                </a:lnTo>
                <a:lnTo>
                  <a:pt x="1267" y="962957"/>
                </a:lnTo>
                <a:lnTo>
                  <a:pt x="0" y="914400"/>
                </a:lnTo>
                <a:close/>
              </a:path>
            </a:pathLst>
          </a:custGeom>
          <a:ln w="15240">
            <a:solidFill>
              <a:srgbClr val="FFFFFF"/>
            </a:solidFill>
          </a:ln>
        </p:spPr>
        <p:txBody>
          <a:bodyPr wrap="square" lIns="0" tIns="0" rIns="0" bIns="0" rtlCol="0"/>
          <a:lstStyle/>
          <a:p>
            <a:endParaRPr/>
          </a:p>
        </p:txBody>
      </p:sp>
      <p:sp>
        <p:nvSpPr>
          <p:cNvPr id="44" name="object 7">
            <a:extLst>
              <a:ext uri="{FF2B5EF4-FFF2-40B4-BE49-F238E27FC236}">
                <a16:creationId xmlns:a16="http://schemas.microsoft.com/office/drawing/2014/main" id="{E61BCF26-F060-42E7-B6E5-B4626A4D6868}"/>
              </a:ext>
            </a:extLst>
          </p:cNvPr>
          <p:cNvSpPr/>
          <p:nvPr/>
        </p:nvSpPr>
        <p:spPr>
          <a:xfrm>
            <a:off x="9275694" y="2833941"/>
            <a:ext cx="1765113" cy="1626938"/>
          </a:xfrm>
          <a:prstGeom prst="rect">
            <a:avLst/>
          </a:prstGeom>
          <a:blipFill>
            <a:blip r:embed="rId3" cstate="print"/>
            <a:stretch>
              <a:fillRect/>
            </a:stretch>
          </a:blipFill>
        </p:spPr>
        <p:txBody>
          <a:bodyPr wrap="square" lIns="0" tIns="0" rIns="0" bIns="0" rtlCol="0"/>
          <a:lstStyle/>
          <a:p>
            <a:endParaRPr/>
          </a:p>
        </p:txBody>
      </p:sp>
      <p:sp>
        <p:nvSpPr>
          <p:cNvPr id="45" name="object 8">
            <a:extLst>
              <a:ext uri="{FF2B5EF4-FFF2-40B4-BE49-F238E27FC236}">
                <a16:creationId xmlns:a16="http://schemas.microsoft.com/office/drawing/2014/main" id="{6D63ECBC-2D1C-4891-BED6-83F919ABF93A}"/>
              </a:ext>
            </a:extLst>
          </p:cNvPr>
          <p:cNvSpPr/>
          <p:nvPr/>
        </p:nvSpPr>
        <p:spPr>
          <a:xfrm>
            <a:off x="7533944" y="3371534"/>
            <a:ext cx="738804" cy="639632"/>
          </a:xfrm>
          <a:custGeom>
            <a:avLst/>
            <a:gdLst/>
            <a:ahLst/>
            <a:cxnLst/>
            <a:rect l="l" t="t" r="r" b="b"/>
            <a:pathLst>
              <a:path w="826134" h="829310">
                <a:moveTo>
                  <a:pt x="701040" y="0"/>
                </a:moveTo>
                <a:lnTo>
                  <a:pt x="124968" y="0"/>
                </a:lnTo>
                <a:lnTo>
                  <a:pt x="75330" y="10163"/>
                </a:lnTo>
                <a:lnTo>
                  <a:pt x="35718" y="37877"/>
                </a:lnTo>
                <a:lnTo>
                  <a:pt x="9489" y="78974"/>
                </a:lnTo>
                <a:lnTo>
                  <a:pt x="0" y="129286"/>
                </a:lnTo>
                <a:lnTo>
                  <a:pt x="0" y="699769"/>
                </a:lnTo>
                <a:lnTo>
                  <a:pt x="9489" y="750081"/>
                </a:lnTo>
                <a:lnTo>
                  <a:pt x="35718" y="791178"/>
                </a:lnTo>
                <a:lnTo>
                  <a:pt x="75330" y="818892"/>
                </a:lnTo>
                <a:lnTo>
                  <a:pt x="124968" y="829056"/>
                </a:lnTo>
                <a:lnTo>
                  <a:pt x="701040" y="829056"/>
                </a:lnTo>
                <a:lnTo>
                  <a:pt x="748801" y="818892"/>
                </a:lnTo>
                <a:lnTo>
                  <a:pt x="788622" y="791178"/>
                </a:lnTo>
                <a:lnTo>
                  <a:pt x="815893" y="750081"/>
                </a:lnTo>
                <a:lnTo>
                  <a:pt x="826007" y="699769"/>
                </a:lnTo>
                <a:lnTo>
                  <a:pt x="826007" y="690879"/>
                </a:lnTo>
                <a:lnTo>
                  <a:pt x="334899" y="690879"/>
                </a:lnTo>
                <a:lnTo>
                  <a:pt x="200816" y="667206"/>
                </a:lnTo>
                <a:lnTo>
                  <a:pt x="106060" y="615124"/>
                </a:lnTo>
                <a:lnTo>
                  <a:pt x="49809" y="563042"/>
                </a:lnTo>
                <a:lnTo>
                  <a:pt x="31242" y="539369"/>
                </a:lnTo>
                <a:lnTo>
                  <a:pt x="301948" y="539369"/>
                </a:lnTo>
                <a:lnTo>
                  <a:pt x="312547" y="530478"/>
                </a:lnTo>
                <a:lnTo>
                  <a:pt x="279463" y="525664"/>
                </a:lnTo>
                <a:lnTo>
                  <a:pt x="258952" y="508730"/>
                </a:lnTo>
                <a:lnTo>
                  <a:pt x="258540" y="485937"/>
                </a:lnTo>
                <a:lnTo>
                  <a:pt x="285750" y="463550"/>
                </a:lnTo>
                <a:lnTo>
                  <a:pt x="240994" y="457765"/>
                </a:lnTo>
                <a:lnTo>
                  <a:pt x="212121" y="440705"/>
                </a:lnTo>
                <a:lnTo>
                  <a:pt x="196631" y="422812"/>
                </a:lnTo>
                <a:lnTo>
                  <a:pt x="192024" y="414527"/>
                </a:lnTo>
                <a:lnTo>
                  <a:pt x="200362" y="404179"/>
                </a:lnTo>
                <a:lnTo>
                  <a:pt x="208724" y="398414"/>
                </a:lnTo>
                <a:lnTo>
                  <a:pt x="222134" y="395150"/>
                </a:lnTo>
                <a:lnTo>
                  <a:pt x="245618" y="392302"/>
                </a:lnTo>
                <a:lnTo>
                  <a:pt x="196572" y="372901"/>
                </a:lnTo>
                <a:lnTo>
                  <a:pt x="171386" y="347678"/>
                </a:lnTo>
                <a:lnTo>
                  <a:pt x="162107" y="325812"/>
                </a:lnTo>
                <a:lnTo>
                  <a:pt x="160781" y="316484"/>
                </a:lnTo>
                <a:lnTo>
                  <a:pt x="168979" y="313844"/>
                </a:lnTo>
                <a:lnTo>
                  <a:pt x="176355" y="312038"/>
                </a:lnTo>
                <a:lnTo>
                  <a:pt x="187088" y="310233"/>
                </a:lnTo>
                <a:lnTo>
                  <a:pt x="205358" y="307593"/>
                </a:lnTo>
                <a:lnTo>
                  <a:pt x="165484" y="276038"/>
                </a:lnTo>
                <a:lnTo>
                  <a:pt x="147351" y="245744"/>
                </a:lnTo>
                <a:lnTo>
                  <a:pt x="142601" y="222976"/>
                </a:lnTo>
                <a:lnTo>
                  <a:pt x="142875" y="213994"/>
                </a:lnTo>
                <a:lnTo>
                  <a:pt x="449273" y="213994"/>
                </a:lnTo>
                <a:lnTo>
                  <a:pt x="475874" y="185902"/>
                </a:lnTo>
                <a:lnTo>
                  <a:pt x="517905" y="160400"/>
                </a:lnTo>
                <a:lnTo>
                  <a:pt x="543626" y="160400"/>
                </a:lnTo>
                <a:lnTo>
                  <a:pt x="548574" y="158875"/>
                </a:lnTo>
                <a:lnTo>
                  <a:pt x="567054" y="155955"/>
                </a:lnTo>
                <a:lnTo>
                  <a:pt x="826007" y="155955"/>
                </a:lnTo>
                <a:lnTo>
                  <a:pt x="826007" y="129286"/>
                </a:lnTo>
                <a:lnTo>
                  <a:pt x="815893" y="78974"/>
                </a:lnTo>
                <a:lnTo>
                  <a:pt x="788622" y="37877"/>
                </a:lnTo>
                <a:lnTo>
                  <a:pt x="748801" y="10163"/>
                </a:lnTo>
                <a:lnTo>
                  <a:pt x="701040" y="0"/>
                </a:lnTo>
                <a:close/>
              </a:path>
              <a:path w="826134" h="829310">
                <a:moveTo>
                  <a:pt x="705484" y="432307"/>
                </a:moveTo>
                <a:lnTo>
                  <a:pt x="685699" y="487108"/>
                </a:lnTo>
                <a:lnTo>
                  <a:pt x="659214" y="534119"/>
                </a:lnTo>
                <a:lnTo>
                  <a:pt x="627102" y="573850"/>
                </a:lnTo>
                <a:lnTo>
                  <a:pt x="590437" y="606810"/>
                </a:lnTo>
                <a:lnTo>
                  <a:pt x="550291" y="633507"/>
                </a:lnTo>
                <a:lnTo>
                  <a:pt x="507736" y="654452"/>
                </a:lnTo>
                <a:lnTo>
                  <a:pt x="463847" y="670152"/>
                </a:lnTo>
                <a:lnTo>
                  <a:pt x="419696" y="681118"/>
                </a:lnTo>
                <a:lnTo>
                  <a:pt x="376355" y="687857"/>
                </a:lnTo>
                <a:lnTo>
                  <a:pt x="334899" y="690879"/>
                </a:lnTo>
                <a:lnTo>
                  <a:pt x="826007" y="690879"/>
                </a:lnTo>
                <a:lnTo>
                  <a:pt x="826007" y="433714"/>
                </a:lnTo>
                <a:lnTo>
                  <a:pt x="714416" y="433714"/>
                </a:lnTo>
                <a:lnTo>
                  <a:pt x="705484" y="432307"/>
                </a:lnTo>
                <a:close/>
              </a:path>
              <a:path w="826134" h="829310">
                <a:moveTo>
                  <a:pt x="301948" y="539369"/>
                </a:moveTo>
                <a:lnTo>
                  <a:pt x="31242" y="539369"/>
                </a:lnTo>
                <a:lnTo>
                  <a:pt x="108503" y="609381"/>
                </a:lnTo>
                <a:lnTo>
                  <a:pt x="163560" y="631793"/>
                </a:lnTo>
                <a:lnTo>
                  <a:pt x="222783" y="605770"/>
                </a:lnTo>
                <a:lnTo>
                  <a:pt x="301948" y="539369"/>
                </a:lnTo>
                <a:close/>
              </a:path>
              <a:path w="826134" h="829310">
                <a:moveTo>
                  <a:pt x="826007" y="401192"/>
                </a:moveTo>
                <a:lnTo>
                  <a:pt x="794766" y="401192"/>
                </a:lnTo>
                <a:lnTo>
                  <a:pt x="765760" y="424860"/>
                </a:lnTo>
                <a:lnTo>
                  <a:pt x="736742" y="433466"/>
                </a:lnTo>
                <a:lnTo>
                  <a:pt x="714416" y="433714"/>
                </a:lnTo>
                <a:lnTo>
                  <a:pt x="826007" y="433714"/>
                </a:lnTo>
                <a:lnTo>
                  <a:pt x="826007" y="401192"/>
                </a:lnTo>
                <a:close/>
              </a:path>
              <a:path w="826134" h="829310">
                <a:moveTo>
                  <a:pt x="826007" y="352170"/>
                </a:moveTo>
                <a:lnTo>
                  <a:pt x="790321" y="352170"/>
                </a:lnTo>
                <a:lnTo>
                  <a:pt x="772080" y="375372"/>
                </a:lnTo>
                <a:lnTo>
                  <a:pt x="745077" y="387286"/>
                </a:lnTo>
                <a:lnTo>
                  <a:pt x="720597" y="391675"/>
                </a:lnTo>
                <a:lnTo>
                  <a:pt x="709929" y="392302"/>
                </a:lnTo>
                <a:lnTo>
                  <a:pt x="731329" y="402443"/>
                </a:lnTo>
                <a:lnTo>
                  <a:pt x="747299" y="406749"/>
                </a:lnTo>
                <a:lnTo>
                  <a:pt x="765794" y="406054"/>
                </a:lnTo>
                <a:lnTo>
                  <a:pt x="794766" y="401192"/>
                </a:lnTo>
                <a:lnTo>
                  <a:pt x="826007" y="401192"/>
                </a:lnTo>
                <a:lnTo>
                  <a:pt x="826007" y="352170"/>
                </a:lnTo>
                <a:close/>
              </a:path>
              <a:path w="826134" h="829310">
                <a:moveTo>
                  <a:pt x="826007" y="160988"/>
                </a:moveTo>
                <a:lnTo>
                  <a:pt x="583819" y="160988"/>
                </a:lnTo>
                <a:lnTo>
                  <a:pt x="592320" y="162053"/>
                </a:lnTo>
                <a:lnTo>
                  <a:pt x="598297" y="169417"/>
                </a:lnTo>
                <a:lnTo>
                  <a:pt x="594159" y="182475"/>
                </a:lnTo>
                <a:lnTo>
                  <a:pt x="572055" y="193865"/>
                </a:lnTo>
                <a:lnTo>
                  <a:pt x="547451" y="201922"/>
                </a:lnTo>
                <a:lnTo>
                  <a:pt x="535813" y="204977"/>
                </a:lnTo>
                <a:lnTo>
                  <a:pt x="621905" y="229905"/>
                </a:lnTo>
                <a:lnTo>
                  <a:pt x="672004" y="280288"/>
                </a:lnTo>
                <a:lnTo>
                  <a:pt x="695315" y="329815"/>
                </a:lnTo>
                <a:lnTo>
                  <a:pt x="701040" y="352170"/>
                </a:lnTo>
                <a:lnTo>
                  <a:pt x="730009" y="362172"/>
                </a:lnTo>
                <a:lnTo>
                  <a:pt x="748966" y="365505"/>
                </a:lnTo>
                <a:lnTo>
                  <a:pt x="766280" y="362172"/>
                </a:lnTo>
                <a:lnTo>
                  <a:pt x="790321" y="352170"/>
                </a:lnTo>
                <a:lnTo>
                  <a:pt x="826007" y="352170"/>
                </a:lnTo>
                <a:lnTo>
                  <a:pt x="826007" y="160988"/>
                </a:lnTo>
                <a:close/>
              </a:path>
              <a:path w="826134" h="829310">
                <a:moveTo>
                  <a:pt x="449273" y="213994"/>
                </a:moveTo>
                <a:lnTo>
                  <a:pt x="142875" y="213994"/>
                </a:lnTo>
                <a:lnTo>
                  <a:pt x="221450" y="243032"/>
                </a:lnTo>
                <a:lnTo>
                  <a:pt x="269033" y="262461"/>
                </a:lnTo>
                <a:lnTo>
                  <a:pt x="304877" y="281056"/>
                </a:lnTo>
                <a:lnTo>
                  <a:pt x="348233" y="307593"/>
                </a:lnTo>
                <a:lnTo>
                  <a:pt x="384524" y="335994"/>
                </a:lnTo>
                <a:lnTo>
                  <a:pt x="397382" y="347725"/>
                </a:lnTo>
                <a:lnTo>
                  <a:pt x="426912" y="262002"/>
                </a:lnTo>
                <a:lnTo>
                  <a:pt x="449273" y="213994"/>
                </a:lnTo>
                <a:close/>
              </a:path>
              <a:path w="826134" h="829310">
                <a:moveTo>
                  <a:pt x="543626" y="160400"/>
                </a:moveTo>
                <a:lnTo>
                  <a:pt x="517905" y="160400"/>
                </a:lnTo>
                <a:lnTo>
                  <a:pt x="517905" y="169417"/>
                </a:lnTo>
                <a:lnTo>
                  <a:pt x="509016" y="182752"/>
                </a:lnTo>
                <a:lnTo>
                  <a:pt x="524996" y="169761"/>
                </a:lnTo>
                <a:lnTo>
                  <a:pt x="536368" y="162639"/>
                </a:lnTo>
                <a:lnTo>
                  <a:pt x="543626" y="160400"/>
                </a:lnTo>
                <a:close/>
              </a:path>
              <a:path w="826134" h="829310">
                <a:moveTo>
                  <a:pt x="542106" y="179662"/>
                </a:moveTo>
                <a:lnTo>
                  <a:pt x="535813" y="182752"/>
                </a:lnTo>
                <a:lnTo>
                  <a:pt x="540694" y="180459"/>
                </a:lnTo>
                <a:lnTo>
                  <a:pt x="542106" y="179662"/>
                </a:lnTo>
                <a:close/>
              </a:path>
              <a:path w="826134" h="829310">
                <a:moveTo>
                  <a:pt x="826007" y="155955"/>
                </a:moveTo>
                <a:lnTo>
                  <a:pt x="567054" y="155955"/>
                </a:lnTo>
                <a:lnTo>
                  <a:pt x="562173" y="165822"/>
                </a:lnTo>
                <a:lnTo>
                  <a:pt x="551434" y="174402"/>
                </a:lnTo>
                <a:lnTo>
                  <a:pt x="542106" y="179662"/>
                </a:lnTo>
                <a:lnTo>
                  <a:pt x="566935" y="167471"/>
                </a:lnTo>
                <a:lnTo>
                  <a:pt x="583819" y="160988"/>
                </a:lnTo>
                <a:lnTo>
                  <a:pt x="826007" y="160988"/>
                </a:lnTo>
                <a:lnTo>
                  <a:pt x="826007" y="155955"/>
                </a:lnTo>
                <a:close/>
              </a:path>
            </a:pathLst>
          </a:custGeom>
          <a:solidFill>
            <a:srgbClr val="9F8351"/>
          </a:solidFill>
        </p:spPr>
        <p:txBody>
          <a:bodyPr wrap="square" lIns="0" tIns="0" rIns="0" bIns="0" rtlCol="0"/>
          <a:lstStyle/>
          <a:p>
            <a:endParaRPr/>
          </a:p>
        </p:txBody>
      </p:sp>
      <p:sp>
        <p:nvSpPr>
          <p:cNvPr id="46" name="object 9">
            <a:extLst>
              <a:ext uri="{FF2B5EF4-FFF2-40B4-BE49-F238E27FC236}">
                <a16:creationId xmlns:a16="http://schemas.microsoft.com/office/drawing/2014/main" id="{0157C355-4412-4C96-8AA8-425E6055E319}"/>
              </a:ext>
            </a:extLst>
          </p:cNvPr>
          <p:cNvSpPr/>
          <p:nvPr/>
        </p:nvSpPr>
        <p:spPr>
          <a:xfrm>
            <a:off x="2067355" y="2829472"/>
            <a:ext cx="1886476" cy="1627976"/>
          </a:xfrm>
          <a:custGeom>
            <a:avLst/>
            <a:gdLst/>
            <a:ahLst/>
            <a:cxnLst/>
            <a:rect l="l" t="t" r="r" b="b"/>
            <a:pathLst>
              <a:path w="2109470" h="2110740">
                <a:moveTo>
                  <a:pt x="1054608" y="0"/>
                </a:moveTo>
                <a:lnTo>
                  <a:pt x="1006335" y="1086"/>
                </a:lnTo>
                <a:lnTo>
                  <a:pt x="958620" y="4313"/>
                </a:lnTo>
                <a:lnTo>
                  <a:pt x="911508" y="9635"/>
                </a:lnTo>
                <a:lnTo>
                  <a:pt x="865046" y="17005"/>
                </a:lnTo>
                <a:lnTo>
                  <a:pt x="819281" y="26376"/>
                </a:lnTo>
                <a:lnTo>
                  <a:pt x="774259" y="37703"/>
                </a:lnTo>
                <a:lnTo>
                  <a:pt x="730026" y="50937"/>
                </a:lnTo>
                <a:lnTo>
                  <a:pt x="686629" y="66033"/>
                </a:lnTo>
                <a:lnTo>
                  <a:pt x="644116" y="82944"/>
                </a:lnTo>
                <a:lnTo>
                  <a:pt x="602531" y="101624"/>
                </a:lnTo>
                <a:lnTo>
                  <a:pt x="561923" y="122025"/>
                </a:lnTo>
                <a:lnTo>
                  <a:pt x="522336" y="144102"/>
                </a:lnTo>
                <a:lnTo>
                  <a:pt x="483819" y="167808"/>
                </a:lnTo>
                <a:lnTo>
                  <a:pt x="446417" y="193095"/>
                </a:lnTo>
                <a:lnTo>
                  <a:pt x="410177" y="219918"/>
                </a:lnTo>
                <a:lnTo>
                  <a:pt x="375146" y="248230"/>
                </a:lnTo>
                <a:lnTo>
                  <a:pt x="341370" y="277984"/>
                </a:lnTo>
                <a:lnTo>
                  <a:pt x="308895" y="309133"/>
                </a:lnTo>
                <a:lnTo>
                  <a:pt x="277769" y="341632"/>
                </a:lnTo>
                <a:lnTo>
                  <a:pt x="248037" y="375433"/>
                </a:lnTo>
                <a:lnTo>
                  <a:pt x="219747" y="410491"/>
                </a:lnTo>
                <a:lnTo>
                  <a:pt x="192945" y="446757"/>
                </a:lnTo>
                <a:lnTo>
                  <a:pt x="167676" y="484186"/>
                </a:lnTo>
                <a:lnTo>
                  <a:pt x="143989" y="522731"/>
                </a:lnTo>
                <a:lnTo>
                  <a:pt x="121930" y="562346"/>
                </a:lnTo>
                <a:lnTo>
                  <a:pt x="101544" y="602984"/>
                </a:lnTo>
                <a:lnTo>
                  <a:pt x="82879" y="644598"/>
                </a:lnTo>
                <a:lnTo>
                  <a:pt x="65981" y="687142"/>
                </a:lnTo>
                <a:lnTo>
                  <a:pt x="50897" y="730568"/>
                </a:lnTo>
                <a:lnTo>
                  <a:pt x="37673" y="774832"/>
                </a:lnTo>
                <a:lnTo>
                  <a:pt x="26355" y="819885"/>
                </a:lnTo>
                <a:lnTo>
                  <a:pt x="16991" y="865682"/>
                </a:lnTo>
                <a:lnTo>
                  <a:pt x="9627" y="912175"/>
                </a:lnTo>
                <a:lnTo>
                  <a:pt x="4310" y="959318"/>
                </a:lnTo>
                <a:lnTo>
                  <a:pt x="1085" y="1007066"/>
                </a:lnTo>
                <a:lnTo>
                  <a:pt x="0" y="1055370"/>
                </a:lnTo>
                <a:lnTo>
                  <a:pt x="1085" y="1103673"/>
                </a:lnTo>
                <a:lnTo>
                  <a:pt x="4310" y="1151421"/>
                </a:lnTo>
                <a:lnTo>
                  <a:pt x="9627" y="1198564"/>
                </a:lnTo>
                <a:lnTo>
                  <a:pt x="16991" y="1245057"/>
                </a:lnTo>
                <a:lnTo>
                  <a:pt x="26355" y="1290854"/>
                </a:lnTo>
                <a:lnTo>
                  <a:pt x="37673" y="1335907"/>
                </a:lnTo>
                <a:lnTo>
                  <a:pt x="50897" y="1380171"/>
                </a:lnTo>
                <a:lnTo>
                  <a:pt x="65981" y="1423597"/>
                </a:lnTo>
                <a:lnTo>
                  <a:pt x="82879" y="1466141"/>
                </a:lnTo>
                <a:lnTo>
                  <a:pt x="101544" y="1507755"/>
                </a:lnTo>
                <a:lnTo>
                  <a:pt x="121930" y="1548393"/>
                </a:lnTo>
                <a:lnTo>
                  <a:pt x="143989" y="1588008"/>
                </a:lnTo>
                <a:lnTo>
                  <a:pt x="167676" y="1626553"/>
                </a:lnTo>
                <a:lnTo>
                  <a:pt x="192945" y="1663982"/>
                </a:lnTo>
                <a:lnTo>
                  <a:pt x="219747" y="1700248"/>
                </a:lnTo>
                <a:lnTo>
                  <a:pt x="248037" y="1735306"/>
                </a:lnTo>
                <a:lnTo>
                  <a:pt x="277769" y="1769107"/>
                </a:lnTo>
                <a:lnTo>
                  <a:pt x="308895" y="1801606"/>
                </a:lnTo>
                <a:lnTo>
                  <a:pt x="341370" y="1832755"/>
                </a:lnTo>
                <a:lnTo>
                  <a:pt x="375146" y="1862509"/>
                </a:lnTo>
                <a:lnTo>
                  <a:pt x="410177" y="1890821"/>
                </a:lnTo>
                <a:lnTo>
                  <a:pt x="446417" y="1917644"/>
                </a:lnTo>
                <a:lnTo>
                  <a:pt x="483819" y="1942931"/>
                </a:lnTo>
                <a:lnTo>
                  <a:pt x="522336" y="1966637"/>
                </a:lnTo>
                <a:lnTo>
                  <a:pt x="561923" y="1988714"/>
                </a:lnTo>
                <a:lnTo>
                  <a:pt x="602531" y="2009115"/>
                </a:lnTo>
                <a:lnTo>
                  <a:pt x="644116" y="2027795"/>
                </a:lnTo>
                <a:lnTo>
                  <a:pt x="686629" y="2044706"/>
                </a:lnTo>
                <a:lnTo>
                  <a:pt x="730026" y="2059802"/>
                </a:lnTo>
                <a:lnTo>
                  <a:pt x="774259" y="2073036"/>
                </a:lnTo>
                <a:lnTo>
                  <a:pt x="819281" y="2084363"/>
                </a:lnTo>
                <a:lnTo>
                  <a:pt x="865046" y="2093734"/>
                </a:lnTo>
                <a:lnTo>
                  <a:pt x="911508" y="2101104"/>
                </a:lnTo>
                <a:lnTo>
                  <a:pt x="958620" y="2106426"/>
                </a:lnTo>
                <a:lnTo>
                  <a:pt x="1006335" y="2109653"/>
                </a:lnTo>
                <a:lnTo>
                  <a:pt x="1054608" y="2110740"/>
                </a:lnTo>
                <a:lnTo>
                  <a:pt x="1102880" y="2109653"/>
                </a:lnTo>
                <a:lnTo>
                  <a:pt x="1150595" y="2106426"/>
                </a:lnTo>
                <a:lnTo>
                  <a:pt x="1197707" y="2101104"/>
                </a:lnTo>
                <a:lnTo>
                  <a:pt x="1244169" y="2093734"/>
                </a:lnTo>
                <a:lnTo>
                  <a:pt x="1289934" y="2084363"/>
                </a:lnTo>
                <a:lnTo>
                  <a:pt x="1334956" y="2073036"/>
                </a:lnTo>
                <a:lnTo>
                  <a:pt x="1379189" y="2059802"/>
                </a:lnTo>
                <a:lnTo>
                  <a:pt x="1422586" y="2044706"/>
                </a:lnTo>
                <a:lnTo>
                  <a:pt x="1465099" y="2027795"/>
                </a:lnTo>
                <a:lnTo>
                  <a:pt x="1506684" y="2009115"/>
                </a:lnTo>
                <a:lnTo>
                  <a:pt x="1547292" y="1988714"/>
                </a:lnTo>
                <a:lnTo>
                  <a:pt x="1586879" y="1966637"/>
                </a:lnTo>
                <a:lnTo>
                  <a:pt x="1625396" y="1942931"/>
                </a:lnTo>
                <a:lnTo>
                  <a:pt x="1662798" y="1917644"/>
                </a:lnTo>
                <a:lnTo>
                  <a:pt x="1699038" y="1890821"/>
                </a:lnTo>
                <a:lnTo>
                  <a:pt x="1734069" y="1862509"/>
                </a:lnTo>
                <a:lnTo>
                  <a:pt x="1767845" y="1832755"/>
                </a:lnTo>
                <a:lnTo>
                  <a:pt x="1800320" y="1801606"/>
                </a:lnTo>
                <a:lnTo>
                  <a:pt x="1831446" y="1769107"/>
                </a:lnTo>
                <a:lnTo>
                  <a:pt x="1861178" y="1735306"/>
                </a:lnTo>
                <a:lnTo>
                  <a:pt x="1889468" y="1700248"/>
                </a:lnTo>
                <a:lnTo>
                  <a:pt x="1916270" y="1663982"/>
                </a:lnTo>
                <a:lnTo>
                  <a:pt x="1941539" y="1626553"/>
                </a:lnTo>
                <a:lnTo>
                  <a:pt x="1965226" y="1588008"/>
                </a:lnTo>
                <a:lnTo>
                  <a:pt x="1987285" y="1548393"/>
                </a:lnTo>
                <a:lnTo>
                  <a:pt x="2007671" y="1507755"/>
                </a:lnTo>
                <a:lnTo>
                  <a:pt x="2026336" y="1466141"/>
                </a:lnTo>
                <a:lnTo>
                  <a:pt x="2043234" y="1423597"/>
                </a:lnTo>
                <a:lnTo>
                  <a:pt x="2058318" y="1380171"/>
                </a:lnTo>
                <a:lnTo>
                  <a:pt x="2071542" y="1335907"/>
                </a:lnTo>
                <a:lnTo>
                  <a:pt x="2082860" y="1290854"/>
                </a:lnTo>
                <a:lnTo>
                  <a:pt x="2092224" y="1245057"/>
                </a:lnTo>
                <a:lnTo>
                  <a:pt x="2099588" y="1198564"/>
                </a:lnTo>
                <a:lnTo>
                  <a:pt x="2104905" y="1151421"/>
                </a:lnTo>
                <a:lnTo>
                  <a:pt x="2108130" y="1103673"/>
                </a:lnTo>
                <a:lnTo>
                  <a:pt x="2109216" y="1055370"/>
                </a:lnTo>
                <a:lnTo>
                  <a:pt x="1054608" y="1055370"/>
                </a:lnTo>
                <a:lnTo>
                  <a:pt x="1054608" y="0"/>
                </a:lnTo>
                <a:close/>
              </a:path>
            </a:pathLst>
          </a:custGeom>
          <a:solidFill>
            <a:srgbClr val="000000"/>
          </a:solidFill>
        </p:spPr>
        <p:txBody>
          <a:bodyPr wrap="square" lIns="0" tIns="0" rIns="0" bIns="0" rtlCol="0"/>
          <a:lstStyle/>
          <a:p>
            <a:endParaRPr/>
          </a:p>
        </p:txBody>
      </p:sp>
      <p:sp>
        <p:nvSpPr>
          <p:cNvPr id="47" name="object 10">
            <a:extLst>
              <a:ext uri="{FF2B5EF4-FFF2-40B4-BE49-F238E27FC236}">
                <a16:creationId xmlns:a16="http://schemas.microsoft.com/office/drawing/2014/main" id="{0111C1F4-6725-404C-A85C-1323345BCFFC}"/>
              </a:ext>
            </a:extLst>
          </p:cNvPr>
          <p:cNvSpPr/>
          <p:nvPr/>
        </p:nvSpPr>
        <p:spPr>
          <a:xfrm>
            <a:off x="2204514" y="2948115"/>
            <a:ext cx="1635476" cy="1410521"/>
          </a:xfrm>
          <a:custGeom>
            <a:avLst/>
            <a:gdLst/>
            <a:ahLst/>
            <a:cxnLst/>
            <a:rect l="l" t="t" r="r" b="b"/>
            <a:pathLst>
              <a:path w="1828800" h="1828800">
                <a:moveTo>
                  <a:pt x="914400" y="0"/>
                </a:moveTo>
                <a:lnTo>
                  <a:pt x="865842" y="1267"/>
                </a:lnTo>
                <a:lnTo>
                  <a:pt x="817944" y="5028"/>
                </a:lnTo>
                <a:lnTo>
                  <a:pt x="770768" y="11219"/>
                </a:lnTo>
                <a:lnTo>
                  <a:pt x="724379" y="19776"/>
                </a:lnTo>
                <a:lnTo>
                  <a:pt x="678839" y="30637"/>
                </a:lnTo>
                <a:lnTo>
                  <a:pt x="634211" y="43738"/>
                </a:lnTo>
                <a:lnTo>
                  <a:pt x="590559" y="59016"/>
                </a:lnTo>
                <a:lnTo>
                  <a:pt x="547945" y="76408"/>
                </a:lnTo>
                <a:lnTo>
                  <a:pt x="506434" y="95851"/>
                </a:lnTo>
                <a:lnTo>
                  <a:pt x="466088" y="117281"/>
                </a:lnTo>
                <a:lnTo>
                  <a:pt x="426971" y="140635"/>
                </a:lnTo>
                <a:lnTo>
                  <a:pt x="389146" y="165849"/>
                </a:lnTo>
                <a:lnTo>
                  <a:pt x="352675" y="192862"/>
                </a:lnTo>
                <a:lnTo>
                  <a:pt x="317623" y="221609"/>
                </a:lnTo>
                <a:lnTo>
                  <a:pt x="284053" y="252027"/>
                </a:lnTo>
                <a:lnTo>
                  <a:pt x="252027" y="284053"/>
                </a:lnTo>
                <a:lnTo>
                  <a:pt x="221609" y="317623"/>
                </a:lnTo>
                <a:lnTo>
                  <a:pt x="192862" y="352675"/>
                </a:lnTo>
                <a:lnTo>
                  <a:pt x="165849" y="389146"/>
                </a:lnTo>
                <a:lnTo>
                  <a:pt x="140635" y="426971"/>
                </a:lnTo>
                <a:lnTo>
                  <a:pt x="117281" y="466088"/>
                </a:lnTo>
                <a:lnTo>
                  <a:pt x="95851" y="506434"/>
                </a:lnTo>
                <a:lnTo>
                  <a:pt x="76408" y="547945"/>
                </a:lnTo>
                <a:lnTo>
                  <a:pt x="59016" y="590559"/>
                </a:lnTo>
                <a:lnTo>
                  <a:pt x="43738" y="634211"/>
                </a:lnTo>
                <a:lnTo>
                  <a:pt x="30637" y="678839"/>
                </a:lnTo>
                <a:lnTo>
                  <a:pt x="19776" y="724379"/>
                </a:lnTo>
                <a:lnTo>
                  <a:pt x="11219" y="770768"/>
                </a:lnTo>
                <a:lnTo>
                  <a:pt x="5028" y="817944"/>
                </a:lnTo>
                <a:lnTo>
                  <a:pt x="1267" y="865842"/>
                </a:lnTo>
                <a:lnTo>
                  <a:pt x="0" y="914400"/>
                </a:lnTo>
                <a:lnTo>
                  <a:pt x="1267" y="962957"/>
                </a:lnTo>
                <a:lnTo>
                  <a:pt x="5028" y="1010855"/>
                </a:lnTo>
                <a:lnTo>
                  <a:pt x="11219" y="1058031"/>
                </a:lnTo>
                <a:lnTo>
                  <a:pt x="19776" y="1104420"/>
                </a:lnTo>
                <a:lnTo>
                  <a:pt x="30637" y="1149960"/>
                </a:lnTo>
                <a:lnTo>
                  <a:pt x="43738" y="1194588"/>
                </a:lnTo>
                <a:lnTo>
                  <a:pt x="59016" y="1238240"/>
                </a:lnTo>
                <a:lnTo>
                  <a:pt x="76408" y="1280854"/>
                </a:lnTo>
                <a:lnTo>
                  <a:pt x="95851" y="1322365"/>
                </a:lnTo>
                <a:lnTo>
                  <a:pt x="117281" y="1362711"/>
                </a:lnTo>
                <a:lnTo>
                  <a:pt x="140635" y="1401828"/>
                </a:lnTo>
                <a:lnTo>
                  <a:pt x="165849" y="1439653"/>
                </a:lnTo>
                <a:lnTo>
                  <a:pt x="192862" y="1476124"/>
                </a:lnTo>
                <a:lnTo>
                  <a:pt x="221609" y="1511176"/>
                </a:lnTo>
                <a:lnTo>
                  <a:pt x="252027" y="1544746"/>
                </a:lnTo>
                <a:lnTo>
                  <a:pt x="284053" y="1576772"/>
                </a:lnTo>
                <a:lnTo>
                  <a:pt x="317623" y="1607190"/>
                </a:lnTo>
                <a:lnTo>
                  <a:pt x="352675" y="1635937"/>
                </a:lnTo>
                <a:lnTo>
                  <a:pt x="389146" y="1662950"/>
                </a:lnTo>
                <a:lnTo>
                  <a:pt x="426971" y="1688164"/>
                </a:lnTo>
                <a:lnTo>
                  <a:pt x="466088" y="1711518"/>
                </a:lnTo>
                <a:lnTo>
                  <a:pt x="506434" y="1732948"/>
                </a:lnTo>
                <a:lnTo>
                  <a:pt x="547945" y="1752391"/>
                </a:lnTo>
                <a:lnTo>
                  <a:pt x="590559" y="1769783"/>
                </a:lnTo>
                <a:lnTo>
                  <a:pt x="634211" y="1785061"/>
                </a:lnTo>
                <a:lnTo>
                  <a:pt x="678839" y="1798162"/>
                </a:lnTo>
                <a:lnTo>
                  <a:pt x="724379" y="1809023"/>
                </a:lnTo>
                <a:lnTo>
                  <a:pt x="770768" y="1817580"/>
                </a:lnTo>
                <a:lnTo>
                  <a:pt x="817944" y="1823771"/>
                </a:lnTo>
                <a:lnTo>
                  <a:pt x="865842" y="1827532"/>
                </a:lnTo>
                <a:lnTo>
                  <a:pt x="914400" y="1828800"/>
                </a:lnTo>
                <a:lnTo>
                  <a:pt x="962957" y="1827532"/>
                </a:lnTo>
                <a:lnTo>
                  <a:pt x="1010855" y="1823771"/>
                </a:lnTo>
                <a:lnTo>
                  <a:pt x="1058031" y="1817580"/>
                </a:lnTo>
                <a:lnTo>
                  <a:pt x="1104420" y="1809023"/>
                </a:lnTo>
                <a:lnTo>
                  <a:pt x="1149960" y="1798162"/>
                </a:lnTo>
                <a:lnTo>
                  <a:pt x="1194588" y="1785061"/>
                </a:lnTo>
                <a:lnTo>
                  <a:pt x="1238240" y="1769783"/>
                </a:lnTo>
                <a:lnTo>
                  <a:pt x="1280854" y="1752391"/>
                </a:lnTo>
                <a:lnTo>
                  <a:pt x="1322365" y="1732948"/>
                </a:lnTo>
                <a:lnTo>
                  <a:pt x="1362711" y="1711518"/>
                </a:lnTo>
                <a:lnTo>
                  <a:pt x="1401828" y="1688164"/>
                </a:lnTo>
                <a:lnTo>
                  <a:pt x="1439653" y="1662950"/>
                </a:lnTo>
                <a:lnTo>
                  <a:pt x="1476124" y="1635937"/>
                </a:lnTo>
                <a:lnTo>
                  <a:pt x="1511176" y="1607190"/>
                </a:lnTo>
                <a:lnTo>
                  <a:pt x="1544746" y="1576772"/>
                </a:lnTo>
                <a:lnTo>
                  <a:pt x="1576772" y="1544746"/>
                </a:lnTo>
                <a:lnTo>
                  <a:pt x="1607190" y="1511176"/>
                </a:lnTo>
                <a:lnTo>
                  <a:pt x="1635937" y="1476124"/>
                </a:lnTo>
                <a:lnTo>
                  <a:pt x="1662950" y="1439653"/>
                </a:lnTo>
                <a:lnTo>
                  <a:pt x="1688164" y="1401828"/>
                </a:lnTo>
                <a:lnTo>
                  <a:pt x="1711518" y="1362711"/>
                </a:lnTo>
                <a:lnTo>
                  <a:pt x="1732948" y="1322365"/>
                </a:lnTo>
                <a:lnTo>
                  <a:pt x="1752391" y="1280854"/>
                </a:lnTo>
                <a:lnTo>
                  <a:pt x="1769783" y="1238240"/>
                </a:lnTo>
                <a:lnTo>
                  <a:pt x="1785061" y="1194588"/>
                </a:lnTo>
                <a:lnTo>
                  <a:pt x="1798162" y="1149960"/>
                </a:lnTo>
                <a:lnTo>
                  <a:pt x="1809023" y="1104420"/>
                </a:lnTo>
                <a:lnTo>
                  <a:pt x="1817580" y="1058031"/>
                </a:lnTo>
                <a:lnTo>
                  <a:pt x="1823771" y="1010855"/>
                </a:lnTo>
                <a:lnTo>
                  <a:pt x="1827532" y="962957"/>
                </a:lnTo>
                <a:lnTo>
                  <a:pt x="1828800" y="914400"/>
                </a:lnTo>
                <a:lnTo>
                  <a:pt x="1827532" y="865842"/>
                </a:lnTo>
                <a:lnTo>
                  <a:pt x="1823771" y="817944"/>
                </a:lnTo>
                <a:lnTo>
                  <a:pt x="1817580" y="770768"/>
                </a:lnTo>
                <a:lnTo>
                  <a:pt x="1809023" y="724379"/>
                </a:lnTo>
                <a:lnTo>
                  <a:pt x="1798162" y="678839"/>
                </a:lnTo>
                <a:lnTo>
                  <a:pt x="1785061" y="634211"/>
                </a:lnTo>
                <a:lnTo>
                  <a:pt x="1769783" y="590559"/>
                </a:lnTo>
                <a:lnTo>
                  <a:pt x="1752391" y="547945"/>
                </a:lnTo>
                <a:lnTo>
                  <a:pt x="1732948" y="506434"/>
                </a:lnTo>
                <a:lnTo>
                  <a:pt x="1711518" y="466088"/>
                </a:lnTo>
                <a:lnTo>
                  <a:pt x="1688164" y="426971"/>
                </a:lnTo>
                <a:lnTo>
                  <a:pt x="1662950" y="389146"/>
                </a:lnTo>
                <a:lnTo>
                  <a:pt x="1635937" y="352675"/>
                </a:lnTo>
                <a:lnTo>
                  <a:pt x="1607190" y="317623"/>
                </a:lnTo>
                <a:lnTo>
                  <a:pt x="1576772" y="284053"/>
                </a:lnTo>
                <a:lnTo>
                  <a:pt x="1544746" y="252027"/>
                </a:lnTo>
                <a:lnTo>
                  <a:pt x="1511176" y="221609"/>
                </a:lnTo>
                <a:lnTo>
                  <a:pt x="1476124" y="192862"/>
                </a:lnTo>
                <a:lnTo>
                  <a:pt x="1439653" y="165849"/>
                </a:lnTo>
                <a:lnTo>
                  <a:pt x="1401828" y="140635"/>
                </a:lnTo>
                <a:lnTo>
                  <a:pt x="1362711" y="117281"/>
                </a:lnTo>
                <a:lnTo>
                  <a:pt x="1322365" y="95851"/>
                </a:lnTo>
                <a:lnTo>
                  <a:pt x="1280854" y="76408"/>
                </a:lnTo>
                <a:lnTo>
                  <a:pt x="1238240" y="59016"/>
                </a:lnTo>
                <a:lnTo>
                  <a:pt x="1194588" y="43738"/>
                </a:lnTo>
                <a:lnTo>
                  <a:pt x="1149960" y="30637"/>
                </a:lnTo>
                <a:lnTo>
                  <a:pt x="1104420" y="19776"/>
                </a:lnTo>
                <a:lnTo>
                  <a:pt x="1058031" y="11219"/>
                </a:lnTo>
                <a:lnTo>
                  <a:pt x="1010855" y="5028"/>
                </a:lnTo>
                <a:lnTo>
                  <a:pt x="962957" y="1267"/>
                </a:lnTo>
                <a:lnTo>
                  <a:pt x="914400" y="0"/>
                </a:lnTo>
                <a:close/>
              </a:path>
            </a:pathLst>
          </a:custGeom>
          <a:solidFill>
            <a:srgbClr val="FFFFFF"/>
          </a:solidFill>
        </p:spPr>
        <p:txBody>
          <a:bodyPr wrap="square" lIns="0" tIns="0" rIns="0" bIns="0" rtlCol="0"/>
          <a:lstStyle/>
          <a:p>
            <a:endParaRPr/>
          </a:p>
        </p:txBody>
      </p:sp>
      <p:sp>
        <p:nvSpPr>
          <p:cNvPr id="48" name="object 11">
            <a:extLst>
              <a:ext uri="{FF2B5EF4-FFF2-40B4-BE49-F238E27FC236}">
                <a16:creationId xmlns:a16="http://schemas.microsoft.com/office/drawing/2014/main" id="{2534634D-0EA8-4B4A-B1C0-9FD120D25054}"/>
              </a:ext>
            </a:extLst>
          </p:cNvPr>
          <p:cNvSpPr/>
          <p:nvPr/>
        </p:nvSpPr>
        <p:spPr>
          <a:xfrm>
            <a:off x="2204514" y="2948115"/>
            <a:ext cx="1635476" cy="1410521"/>
          </a:xfrm>
          <a:custGeom>
            <a:avLst/>
            <a:gdLst/>
            <a:ahLst/>
            <a:cxnLst/>
            <a:rect l="l" t="t" r="r" b="b"/>
            <a:pathLst>
              <a:path w="1828800" h="1828800">
                <a:moveTo>
                  <a:pt x="0" y="914400"/>
                </a:moveTo>
                <a:lnTo>
                  <a:pt x="1267" y="865842"/>
                </a:lnTo>
                <a:lnTo>
                  <a:pt x="5028" y="817944"/>
                </a:lnTo>
                <a:lnTo>
                  <a:pt x="11219" y="770768"/>
                </a:lnTo>
                <a:lnTo>
                  <a:pt x="19776" y="724379"/>
                </a:lnTo>
                <a:lnTo>
                  <a:pt x="30637" y="678839"/>
                </a:lnTo>
                <a:lnTo>
                  <a:pt x="43738" y="634211"/>
                </a:lnTo>
                <a:lnTo>
                  <a:pt x="59016" y="590559"/>
                </a:lnTo>
                <a:lnTo>
                  <a:pt x="76408" y="547945"/>
                </a:lnTo>
                <a:lnTo>
                  <a:pt x="95851" y="506434"/>
                </a:lnTo>
                <a:lnTo>
                  <a:pt x="117281" y="466088"/>
                </a:lnTo>
                <a:lnTo>
                  <a:pt x="140635" y="426971"/>
                </a:lnTo>
                <a:lnTo>
                  <a:pt x="165849" y="389146"/>
                </a:lnTo>
                <a:lnTo>
                  <a:pt x="192862" y="352675"/>
                </a:lnTo>
                <a:lnTo>
                  <a:pt x="221609" y="317623"/>
                </a:lnTo>
                <a:lnTo>
                  <a:pt x="252027" y="284053"/>
                </a:lnTo>
                <a:lnTo>
                  <a:pt x="284053" y="252027"/>
                </a:lnTo>
                <a:lnTo>
                  <a:pt x="317623" y="221609"/>
                </a:lnTo>
                <a:lnTo>
                  <a:pt x="352675" y="192862"/>
                </a:lnTo>
                <a:lnTo>
                  <a:pt x="389146" y="165849"/>
                </a:lnTo>
                <a:lnTo>
                  <a:pt x="426971" y="140635"/>
                </a:lnTo>
                <a:lnTo>
                  <a:pt x="466088" y="117281"/>
                </a:lnTo>
                <a:lnTo>
                  <a:pt x="506434" y="95851"/>
                </a:lnTo>
                <a:lnTo>
                  <a:pt x="547945" y="76408"/>
                </a:lnTo>
                <a:lnTo>
                  <a:pt x="590559" y="59016"/>
                </a:lnTo>
                <a:lnTo>
                  <a:pt x="634211" y="43738"/>
                </a:lnTo>
                <a:lnTo>
                  <a:pt x="678839" y="30637"/>
                </a:lnTo>
                <a:lnTo>
                  <a:pt x="724379" y="19776"/>
                </a:lnTo>
                <a:lnTo>
                  <a:pt x="770768" y="11219"/>
                </a:lnTo>
                <a:lnTo>
                  <a:pt x="817944" y="5028"/>
                </a:lnTo>
                <a:lnTo>
                  <a:pt x="865842" y="1267"/>
                </a:lnTo>
                <a:lnTo>
                  <a:pt x="914400" y="0"/>
                </a:lnTo>
                <a:lnTo>
                  <a:pt x="962957" y="1267"/>
                </a:lnTo>
                <a:lnTo>
                  <a:pt x="1010855" y="5028"/>
                </a:lnTo>
                <a:lnTo>
                  <a:pt x="1058031" y="11219"/>
                </a:lnTo>
                <a:lnTo>
                  <a:pt x="1104420" y="19776"/>
                </a:lnTo>
                <a:lnTo>
                  <a:pt x="1149960" y="30637"/>
                </a:lnTo>
                <a:lnTo>
                  <a:pt x="1194588" y="43738"/>
                </a:lnTo>
                <a:lnTo>
                  <a:pt x="1238240" y="59016"/>
                </a:lnTo>
                <a:lnTo>
                  <a:pt x="1280854" y="76408"/>
                </a:lnTo>
                <a:lnTo>
                  <a:pt x="1322365" y="95851"/>
                </a:lnTo>
                <a:lnTo>
                  <a:pt x="1362711" y="117281"/>
                </a:lnTo>
                <a:lnTo>
                  <a:pt x="1401828" y="140635"/>
                </a:lnTo>
                <a:lnTo>
                  <a:pt x="1439653" y="165849"/>
                </a:lnTo>
                <a:lnTo>
                  <a:pt x="1476124" y="192862"/>
                </a:lnTo>
                <a:lnTo>
                  <a:pt x="1511176" y="221609"/>
                </a:lnTo>
                <a:lnTo>
                  <a:pt x="1544746" y="252027"/>
                </a:lnTo>
                <a:lnTo>
                  <a:pt x="1576772" y="284053"/>
                </a:lnTo>
                <a:lnTo>
                  <a:pt x="1607190" y="317623"/>
                </a:lnTo>
                <a:lnTo>
                  <a:pt x="1635937" y="352675"/>
                </a:lnTo>
                <a:lnTo>
                  <a:pt x="1662950" y="389146"/>
                </a:lnTo>
                <a:lnTo>
                  <a:pt x="1688164" y="426971"/>
                </a:lnTo>
                <a:lnTo>
                  <a:pt x="1711518" y="466088"/>
                </a:lnTo>
                <a:lnTo>
                  <a:pt x="1732948" y="506434"/>
                </a:lnTo>
                <a:lnTo>
                  <a:pt x="1752391" y="547945"/>
                </a:lnTo>
                <a:lnTo>
                  <a:pt x="1769783" y="590559"/>
                </a:lnTo>
                <a:lnTo>
                  <a:pt x="1785061" y="634211"/>
                </a:lnTo>
                <a:lnTo>
                  <a:pt x="1798162" y="678839"/>
                </a:lnTo>
                <a:lnTo>
                  <a:pt x="1809023" y="724379"/>
                </a:lnTo>
                <a:lnTo>
                  <a:pt x="1817580" y="770768"/>
                </a:lnTo>
                <a:lnTo>
                  <a:pt x="1823771" y="817944"/>
                </a:lnTo>
                <a:lnTo>
                  <a:pt x="1827532" y="865842"/>
                </a:lnTo>
                <a:lnTo>
                  <a:pt x="1828800" y="914400"/>
                </a:lnTo>
                <a:lnTo>
                  <a:pt x="1827532" y="962957"/>
                </a:lnTo>
                <a:lnTo>
                  <a:pt x="1823771" y="1010855"/>
                </a:lnTo>
                <a:lnTo>
                  <a:pt x="1817580" y="1058031"/>
                </a:lnTo>
                <a:lnTo>
                  <a:pt x="1809023" y="1104420"/>
                </a:lnTo>
                <a:lnTo>
                  <a:pt x="1798162" y="1149960"/>
                </a:lnTo>
                <a:lnTo>
                  <a:pt x="1785061" y="1194588"/>
                </a:lnTo>
                <a:lnTo>
                  <a:pt x="1769783" y="1238240"/>
                </a:lnTo>
                <a:lnTo>
                  <a:pt x="1752391" y="1280854"/>
                </a:lnTo>
                <a:lnTo>
                  <a:pt x="1732948" y="1322365"/>
                </a:lnTo>
                <a:lnTo>
                  <a:pt x="1711518" y="1362711"/>
                </a:lnTo>
                <a:lnTo>
                  <a:pt x="1688164" y="1401828"/>
                </a:lnTo>
                <a:lnTo>
                  <a:pt x="1662950" y="1439653"/>
                </a:lnTo>
                <a:lnTo>
                  <a:pt x="1635937" y="1476124"/>
                </a:lnTo>
                <a:lnTo>
                  <a:pt x="1607190" y="1511176"/>
                </a:lnTo>
                <a:lnTo>
                  <a:pt x="1576772" y="1544746"/>
                </a:lnTo>
                <a:lnTo>
                  <a:pt x="1544746" y="1576772"/>
                </a:lnTo>
                <a:lnTo>
                  <a:pt x="1511176" y="1607190"/>
                </a:lnTo>
                <a:lnTo>
                  <a:pt x="1476124" y="1635937"/>
                </a:lnTo>
                <a:lnTo>
                  <a:pt x="1439653" y="1662950"/>
                </a:lnTo>
                <a:lnTo>
                  <a:pt x="1401828" y="1688164"/>
                </a:lnTo>
                <a:lnTo>
                  <a:pt x="1362711" y="1711518"/>
                </a:lnTo>
                <a:lnTo>
                  <a:pt x="1322365" y="1732948"/>
                </a:lnTo>
                <a:lnTo>
                  <a:pt x="1280854" y="1752391"/>
                </a:lnTo>
                <a:lnTo>
                  <a:pt x="1238240" y="1769783"/>
                </a:lnTo>
                <a:lnTo>
                  <a:pt x="1194588" y="1785061"/>
                </a:lnTo>
                <a:lnTo>
                  <a:pt x="1149960" y="1798162"/>
                </a:lnTo>
                <a:lnTo>
                  <a:pt x="1104420" y="1809023"/>
                </a:lnTo>
                <a:lnTo>
                  <a:pt x="1058031" y="1817580"/>
                </a:lnTo>
                <a:lnTo>
                  <a:pt x="1010855" y="1823771"/>
                </a:lnTo>
                <a:lnTo>
                  <a:pt x="962957" y="1827532"/>
                </a:lnTo>
                <a:lnTo>
                  <a:pt x="914400" y="1828800"/>
                </a:lnTo>
                <a:lnTo>
                  <a:pt x="865842" y="1827532"/>
                </a:lnTo>
                <a:lnTo>
                  <a:pt x="817944" y="1823771"/>
                </a:lnTo>
                <a:lnTo>
                  <a:pt x="770768" y="1817580"/>
                </a:lnTo>
                <a:lnTo>
                  <a:pt x="724379" y="1809023"/>
                </a:lnTo>
                <a:lnTo>
                  <a:pt x="678839" y="1798162"/>
                </a:lnTo>
                <a:lnTo>
                  <a:pt x="634211" y="1785061"/>
                </a:lnTo>
                <a:lnTo>
                  <a:pt x="590559" y="1769783"/>
                </a:lnTo>
                <a:lnTo>
                  <a:pt x="547945" y="1752391"/>
                </a:lnTo>
                <a:lnTo>
                  <a:pt x="506434" y="1732948"/>
                </a:lnTo>
                <a:lnTo>
                  <a:pt x="466088" y="1711518"/>
                </a:lnTo>
                <a:lnTo>
                  <a:pt x="426971" y="1688164"/>
                </a:lnTo>
                <a:lnTo>
                  <a:pt x="389146" y="1662950"/>
                </a:lnTo>
                <a:lnTo>
                  <a:pt x="352675" y="1635937"/>
                </a:lnTo>
                <a:lnTo>
                  <a:pt x="317623" y="1607190"/>
                </a:lnTo>
                <a:lnTo>
                  <a:pt x="284053" y="1576772"/>
                </a:lnTo>
                <a:lnTo>
                  <a:pt x="252027" y="1544746"/>
                </a:lnTo>
                <a:lnTo>
                  <a:pt x="221609" y="1511176"/>
                </a:lnTo>
                <a:lnTo>
                  <a:pt x="192862" y="1476124"/>
                </a:lnTo>
                <a:lnTo>
                  <a:pt x="165849" y="1439653"/>
                </a:lnTo>
                <a:lnTo>
                  <a:pt x="140635" y="1401828"/>
                </a:lnTo>
                <a:lnTo>
                  <a:pt x="117281" y="1362711"/>
                </a:lnTo>
                <a:lnTo>
                  <a:pt x="95851" y="1322365"/>
                </a:lnTo>
                <a:lnTo>
                  <a:pt x="76408" y="1280854"/>
                </a:lnTo>
                <a:lnTo>
                  <a:pt x="59016" y="1238240"/>
                </a:lnTo>
                <a:lnTo>
                  <a:pt x="43738" y="1194588"/>
                </a:lnTo>
                <a:lnTo>
                  <a:pt x="30637" y="1149960"/>
                </a:lnTo>
                <a:lnTo>
                  <a:pt x="19776" y="1104420"/>
                </a:lnTo>
                <a:lnTo>
                  <a:pt x="11219" y="1058031"/>
                </a:lnTo>
                <a:lnTo>
                  <a:pt x="5028" y="1010855"/>
                </a:lnTo>
                <a:lnTo>
                  <a:pt x="1267" y="962957"/>
                </a:lnTo>
                <a:lnTo>
                  <a:pt x="0" y="914400"/>
                </a:lnTo>
                <a:close/>
              </a:path>
            </a:pathLst>
          </a:custGeom>
          <a:ln w="15240">
            <a:solidFill>
              <a:srgbClr val="FFFFFF"/>
            </a:solidFill>
          </a:ln>
        </p:spPr>
        <p:txBody>
          <a:bodyPr wrap="square" lIns="0" tIns="0" rIns="0" bIns="0" rtlCol="0"/>
          <a:lstStyle/>
          <a:p>
            <a:endParaRPr/>
          </a:p>
        </p:txBody>
      </p:sp>
      <p:sp>
        <p:nvSpPr>
          <p:cNvPr id="49" name="object 12">
            <a:extLst>
              <a:ext uri="{FF2B5EF4-FFF2-40B4-BE49-F238E27FC236}">
                <a16:creationId xmlns:a16="http://schemas.microsoft.com/office/drawing/2014/main" id="{F7A2A741-2581-4A0E-A4EA-C606DFAB9D18}"/>
              </a:ext>
            </a:extLst>
          </p:cNvPr>
          <p:cNvSpPr/>
          <p:nvPr/>
        </p:nvSpPr>
        <p:spPr>
          <a:xfrm>
            <a:off x="2681527" y="3326451"/>
            <a:ext cx="841021" cy="722892"/>
          </a:xfrm>
          <a:custGeom>
            <a:avLst/>
            <a:gdLst/>
            <a:ahLst/>
            <a:cxnLst/>
            <a:rect l="l" t="t" r="r" b="b"/>
            <a:pathLst>
              <a:path w="940435" h="937260">
                <a:moveTo>
                  <a:pt x="479932" y="0"/>
                </a:moveTo>
                <a:lnTo>
                  <a:pt x="433958" y="1650"/>
                </a:lnTo>
                <a:lnTo>
                  <a:pt x="387731" y="7874"/>
                </a:lnTo>
                <a:lnTo>
                  <a:pt x="341756" y="18795"/>
                </a:lnTo>
                <a:lnTo>
                  <a:pt x="296163" y="34543"/>
                </a:lnTo>
                <a:lnTo>
                  <a:pt x="252475" y="54863"/>
                </a:lnTo>
                <a:lnTo>
                  <a:pt x="211708" y="78866"/>
                </a:lnTo>
                <a:lnTo>
                  <a:pt x="174116" y="106552"/>
                </a:lnTo>
                <a:lnTo>
                  <a:pt x="139953" y="137287"/>
                </a:lnTo>
                <a:lnTo>
                  <a:pt x="109092" y="170941"/>
                </a:lnTo>
                <a:lnTo>
                  <a:pt x="81660" y="207263"/>
                </a:lnTo>
                <a:lnTo>
                  <a:pt x="58165" y="245871"/>
                </a:lnTo>
                <a:lnTo>
                  <a:pt x="38353" y="286257"/>
                </a:lnTo>
                <a:lnTo>
                  <a:pt x="22478" y="328549"/>
                </a:lnTo>
                <a:lnTo>
                  <a:pt x="10667" y="372237"/>
                </a:lnTo>
                <a:lnTo>
                  <a:pt x="3175" y="416813"/>
                </a:lnTo>
                <a:lnTo>
                  <a:pt x="0" y="462152"/>
                </a:lnTo>
                <a:lnTo>
                  <a:pt x="0" y="485139"/>
                </a:lnTo>
                <a:lnTo>
                  <a:pt x="3682" y="530986"/>
                </a:lnTo>
                <a:lnTo>
                  <a:pt x="11937" y="576960"/>
                </a:lnTo>
                <a:lnTo>
                  <a:pt x="24891" y="622553"/>
                </a:lnTo>
                <a:lnTo>
                  <a:pt x="42925" y="667257"/>
                </a:lnTo>
                <a:lnTo>
                  <a:pt x="64896" y="709294"/>
                </a:lnTo>
                <a:lnTo>
                  <a:pt x="90550" y="748029"/>
                </a:lnTo>
                <a:lnTo>
                  <a:pt x="119633" y="783589"/>
                </a:lnTo>
                <a:lnTo>
                  <a:pt x="151891" y="815847"/>
                </a:lnTo>
                <a:lnTo>
                  <a:pt x="186689" y="844676"/>
                </a:lnTo>
                <a:lnTo>
                  <a:pt x="224281" y="869695"/>
                </a:lnTo>
                <a:lnTo>
                  <a:pt x="263778" y="891031"/>
                </a:lnTo>
                <a:lnTo>
                  <a:pt x="305307" y="908557"/>
                </a:lnTo>
                <a:lnTo>
                  <a:pt x="348233" y="922019"/>
                </a:lnTo>
                <a:lnTo>
                  <a:pt x="392302" y="931417"/>
                </a:lnTo>
                <a:lnTo>
                  <a:pt x="437514" y="936370"/>
                </a:lnTo>
                <a:lnTo>
                  <a:pt x="460375" y="937259"/>
                </a:lnTo>
                <a:lnTo>
                  <a:pt x="483362" y="937005"/>
                </a:lnTo>
                <a:lnTo>
                  <a:pt x="529463" y="933195"/>
                </a:lnTo>
                <a:lnTo>
                  <a:pt x="575563" y="924559"/>
                </a:lnTo>
                <a:lnTo>
                  <a:pt x="621410" y="911224"/>
                </a:lnTo>
                <a:lnTo>
                  <a:pt x="666369" y="893063"/>
                </a:lnTo>
                <a:lnTo>
                  <a:pt x="708532" y="870838"/>
                </a:lnTo>
                <a:lnTo>
                  <a:pt x="747776" y="844930"/>
                </a:lnTo>
                <a:lnTo>
                  <a:pt x="783716" y="815720"/>
                </a:lnTo>
                <a:lnTo>
                  <a:pt x="816228" y="783462"/>
                </a:lnTo>
                <a:lnTo>
                  <a:pt x="821668" y="777239"/>
                </a:lnTo>
                <a:lnTo>
                  <a:pt x="394081" y="777239"/>
                </a:lnTo>
                <a:lnTo>
                  <a:pt x="384937" y="489838"/>
                </a:lnTo>
                <a:lnTo>
                  <a:pt x="317500" y="489838"/>
                </a:lnTo>
                <a:lnTo>
                  <a:pt x="317500" y="417449"/>
                </a:lnTo>
                <a:lnTo>
                  <a:pt x="382523" y="414400"/>
                </a:lnTo>
                <a:lnTo>
                  <a:pt x="381126" y="368553"/>
                </a:lnTo>
                <a:lnTo>
                  <a:pt x="380619" y="364616"/>
                </a:lnTo>
                <a:lnTo>
                  <a:pt x="379729" y="353694"/>
                </a:lnTo>
                <a:lnTo>
                  <a:pt x="379475" y="350012"/>
                </a:lnTo>
                <a:lnTo>
                  <a:pt x="379102" y="337438"/>
                </a:lnTo>
                <a:lnTo>
                  <a:pt x="379221" y="322199"/>
                </a:lnTo>
                <a:lnTo>
                  <a:pt x="383674" y="280415"/>
                </a:lnTo>
                <a:lnTo>
                  <a:pt x="396239" y="240283"/>
                </a:lnTo>
                <a:lnTo>
                  <a:pt x="417067" y="208152"/>
                </a:lnTo>
                <a:lnTo>
                  <a:pt x="448817" y="177926"/>
                </a:lnTo>
                <a:lnTo>
                  <a:pt x="489457" y="161670"/>
                </a:lnTo>
                <a:lnTo>
                  <a:pt x="510158" y="160019"/>
                </a:lnTo>
                <a:lnTo>
                  <a:pt x="826183" y="160019"/>
                </a:lnTo>
                <a:lnTo>
                  <a:pt x="820673" y="153669"/>
                </a:lnTo>
                <a:lnTo>
                  <a:pt x="788415" y="121412"/>
                </a:lnTo>
                <a:lnTo>
                  <a:pt x="753617" y="92582"/>
                </a:lnTo>
                <a:lnTo>
                  <a:pt x="716026" y="67563"/>
                </a:lnTo>
                <a:lnTo>
                  <a:pt x="676528" y="46227"/>
                </a:lnTo>
                <a:lnTo>
                  <a:pt x="635000" y="28575"/>
                </a:lnTo>
                <a:lnTo>
                  <a:pt x="592073" y="15239"/>
                </a:lnTo>
                <a:lnTo>
                  <a:pt x="548004" y="5841"/>
                </a:lnTo>
                <a:lnTo>
                  <a:pt x="502792" y="888"/>
                </a:lnTo>
                <a:lnTo>
                  <a:pt x="479932" y="0"/>
                </a:lnTo>
                <a:close/>
              </a:path>
              <a:path w="940435" h="937260">
                <a:moveTo>
                  <a:pt x="935917" y="401700"/>
                </a:moveTo>
                <a:lnTo>
                  <a:pt x="619632" y="401700"/>
                </a:lnTo>
                <a:lnTo>
                  <a:pt x="619632" y="489838"/>
                </a:lnTo>
                <a:lnTo>
                  <a:pt x="493013" y="489838"/>
                </a:lnTo>
                <a:lnTo>
                  <a:pt x="493648" y="514730"/>
                </a:lnTo>
                <a:lnTo>
                  <a:pt x="494410" y="539876"/>
                </a:lnTo>
                <a:lnTo>
                  <a:pt x="495045" y="565149"/>
                </a:lnTo>
                <a:lnTo>
                  <a:pt x="496569" y="614679"/>
                </a:lnTo>
                <a:lnTo>
                  <a:pt x="497331" y="638555"/>
                </a:lnTo>
                <a:lnTo>
                  <a:pt x="497966" y="661288"/>
                </a:lnTo>
                <a:lnTo>
                  <a:pt x="498728" y="682751"/>
                </a:lnTo>
                <a:lnTo>
                  <a:pt x="499237" y="702817"/>
                </a:lnTo>
                <a:lnTo>
                  <a:pt x="499871" y="720978"/>
                </a:lnTo>
                <a:lnTo>
                  <a:pt x="500379" y="737107"/>
                </a:lnTo>
                <a:lnTo>
                  <a:pt x="500760" y="750823"/>
                </a:lnTo>
                <a:lnTo>
                  <a:pt x="501395" y="770381"/>
                </a:lnTo>
                <a:lnTo>
                  <a:pt x="501522" y="775461"/>
                </a:lnTo>
                <a:lnTo>
                  <a:pt x="501650" y="777239"/>
                </a:lnTo>
                <a:lnTo>
                  <a:pt x="821668" y="777239"/>
                </a:lnTo>
                <a:lnTo>
                  <a:pt x="858646" y="729995"/>
                </a:lnTo>
                <a:lnTo>
                  <a:pt x="882141" y="691387"/>
                </a:lnTo>
                <a:lnTo>
                  <a:pt x="901953" y="651001"/>
                </a:lnTo>
                <a:lnTo>
                  <a:pt x="917828" y="608710"/>
                </a:lnTo>
                <a:lnTo>
                  <a:pt x="929639" y="565022"/>
                </a:lnTo>
                <a:lnTo>
                  <a:pt x="937132" y="520445"/>
                </a:lnTo>
                <a:lnTo>
                  <a:pt x="940307" y="475106"/>
                </a:lnTo>
                <a:lnTo>
                  <a:pt x="940307" y="452119"/>
                </a:lnTo>
                <a:lnTo>
                  <a:pt x="939038" y="429259"/>
                </a:lnTo>
                <a:lnTo>
                  <a:pt x="936625" y="406272"/>
                </a:lnTo>
                <a:lnTo>
                  <a:pt x="935917" y="401700"/>
                </a:lnTo>
                <a:close/>
              </a:path>
              <a:path w="940435" h="937260">
                <a:moveTo>
                  <a:pt x="549656" y="277240"/>
                </a:moveTo>
                <a:lnTo>
                  <a:pt x="510158" y="290575"/>
                </a:lnTo>
                <a:lnTo>
                  <a:pt x="491363" y="332993"/>
                </a:lnTo>
                <a:lnTo>
                  <a:pt x="490092" y="355472"/>
                </a:lnTo>
                <a:lnTo>
                  <a:pt x="490219" y="358266"/>
                </a:lnTo>
                <a:lnTo>
                  <a:pt x="490346" y="367156"/>
                </a:lnTo>
                <a:lnTo>
                  <a:pt x="490473" y="379983"/>
                </a:lnTo>
                <a:lnTo>
                  <a:pt x="490600" y="383413"/>
                </a:lnTo>
                <a:lnTo>
                  <a:pt x="490727" y="390270"/>
                </a:lnTo>
                <a:lnTo>
                  <a:pt x="490745" y="394334"/>
                </a:lnTo>
                <a:lnTo>
                  <a:pt x="491002" y="401700"/>
                </a:lnTo>
                <a:lnTo>
                  <a:pt x="491108" y="408431"/>
                </a:lnTo>
                <a:lnTo>
                  <a:pt x="619632" y="401700"/>
                </a:lnTo>
                <a:lnTo>
                  <a:pt x="935917" y="401700"/>
                </a:lnTo>
                <a:lnTo>
                  <a:pt x="933069" y="383285"/>
                </a:lnTo>
                <a:lnTo>
                  <a:pt x="928369" y="360299"/>
                </a:lnTo>
                <a:lnTo>
                  <a:pt x="922527" y="337438"/>
                </a:lnTo>
                <a:lnTo>
                  <a:pt x="915415" y="314705"/>
                </a:lnTo>
                <a:lnTo>
                  <a:pt x="909536" y="299084"/>
                </a:lnTo>
                <a:lnTo>
                  <a:pt x="622807" y="299084"/>
                </a:lnTo>
                <a:lnTo>
                  <a:pt x="621283" y="298322"/>
                </a:lnTo>
                <a:lnTo>
                  <a:pt x="580389" y="281939"/>
                </a:lnTo>
                <a:lnTo>
                  <a:pt x="556006" y="277494"/>
                </a:lnTo>
                <a:lnTo>
                  <a:pt x="549656" y="277240"/>
                </a:lnTo>
                <a:close/>
              </a:path>
              <a:path w="940435" h="937260">
                <a:moveTo>
                  <a:pt x="826183" y="160019"/>
                </a:moveTo>
                <a:lnTo>
                  <a:pt x="510158" y="160019"/>
                </a:lnTo>
                <a:lnTo>
                  <a:pt x="517651" y="160274"/>
                </a:lnTo>
                <a:lnTo>
                  <a:pt x="525398" y="161162"/>
                </a:lnTo>
                <a:lnTo>
                  <a:pt x="568451" y="171703"/>
                </a:lnTo>
                <a:lnTo>
                  <a:pt x="608710" y="189356"/>
                </a:lnTo>
                <a:lnTo>
                  <a:pt x="622807" y="299084"/>
                </a:lnTo>
                <a:lnTo>
                  <a:pt x="909536" y="299084"/>
                </a:lnTo>
                <a:lnTo>
                  <a:pt x="886967" y="248665"/>
                </a:lnTo>
                <a:lnTo>
                  <a:pt x="862876" y="208152"/>
                </a:lnTo>
                <a:lnTo>
                  <a:pt x="835659" y="170941"/>
                </a:lnTo>
                <a:lnTo>
                  <a:pt x="826183" y="160019"/>
                </a:lnTo>
                <a:close/>
              </a:path>
            </a:pathLst>
          </a:custGeom>
          <a:solidFill>
            <a:srgbClr val="001F5F"/>
          </a:solidFill>
        </p:spPr>
        <p:txBody>
          <a:bodyPr wrap="square" lIns="0" tIns="0" rIns="0" bIns="0" rtlCol="0"/>
          <a:lstStyle/>
          <a:p>
            <a:endParaRPr/>
          </a:p>
        </p:txBody>
      </p:sp>
      <p:sp>
        <p:nvSpPr>
          <p:cNvPr id="50" name="object 13">
            <a:extLst>
              <a:ext uri="{FF2B5EF4-FFF2-40B4-BE49-F238E27FC236}">
                <a16:creationId xmlns:a16="http://schemas.microsoft.com/office/drawing/2014/main" id="{8DB22CC0-BE33-49F5-89E4-739EC6C583BC}"/>
              </a:ext>
            </a:extLst>
          </p:cNvPr>
          <p:cNvSpPr/>
          <p:nvPr/>
        </p:nvSpPr>
        <p:spPr>
          <a:xfrm>
            <a:off x="4469357" y="2797878"/>
            <a:ext cx="1764791" cy="1524538"/>
          </a:xfrm>
          <a:prstGeom prst="rect">
            <a:avLst/>
          </a:prstGeom>
          <a:blipFill>
            <a:blip r:embed="rId4" cstate="print"/>
            <a:stretch>
              <a:fillRect/>
            </a:stretch>
          </a:blipFill>
        </p:spPr>
        <p:txBody>
          <a:bodyPr wrap="square" lIns="0" tIns="0" rIns="0" bIns="0" rtlCol="0"/>
          <a:lstStyle/>
          <a:p>
            <a:endParaRPr dirty="0"/>
          </a:p>
        </p:txBody>
      </p:sp>
      <p:sp>
        <p:nvSpPr>
          <p:cNvPr id="51" name="object 14">
            <a:extLst>
              <a:ext uri="{FF2B5EF4-FFF2-40B4-BE49-F238E27FC236}">
                <a16:creationId xmlns:a16="http://schemas.microsoft.com/office/drawing/2014/main" id="{B939CBF6-6058-4BB1-B153-E19CE393CF4F}"/>
              </a:ext>
            </a:extLst>
          </p:cNvPr>
          <p:cNvSpPr txBox="1"/>
          <p:nvPr/>
        </p:nvSpPr>
        <p:spPr>
          <a:xfrm>
            <a:off x="925371" y="4890391"/>
            <a:ext cx="10488059" cy="1394613"/>
          </a:xfrm>
          <a:prstGeom prst="rect">
            <a:avLst/>
          </a:prstGeom>
        </p:spPr>
        <p:txBody>
          <a:bodyPr vert="horz" wrap="square" lIns="0" tIns="12065" rIns="0" bIns="0" rtlCol="0">
            <a:spAutoFit/>
          </a:bodyPr>
          <a:lstStyle/>
          <a:p>
            <a:pPr marL="3191510">
              <a:lnSpc>
                <a:spcPts val="4545"/>
              </a:lnSpc>
              <a:spcBef>
                <a:spcPts val="95"/>
              </a:spcBef>
            </a:pPr>
            <a:r>
              <a:rPr sz="4000" b="1" spc="-65" dirty="0">
                <a:latin typeface="Arial"/>
                <a:cs typeface="Arial"/>
              </a:rPr>
              <a:t>EDWIN </a:t>
            </a:r>
            <a:r>
              <a:rPr sz="4000" b="1" spc="-125" dirty="0">
                <a:latin typeface="Arial"/>
                <a:cs typeface="Arial"/>
              </a:rPr>
              <a:t>PALMA</a:t>
            </a:r>
            <a:r>
              <a:rPr sz="4000" b="1" spc="-150" dirty="0">
                <a:latin typeface="Arial"/>
                <a:cs typeface="Arial"/>
              </a:rPr>
              <a:t> </a:t>
            </a:r>
            <a:r>
              <a:rPr sz="4000" b="1" spc="-305" dirty="0">
                <a:latin typeface="Arial"/>
                <a:cs typeface="Arial"/>
              </a:rPr>
              <a:t>EGEA</a:t>
            </a:r>
            <a:endParaRPr sz="4000" dirty="0">
              <a:latin typeface="Arial"/>
              <a:cs typeface="Arial"/>
            </a:endParaRPr>
          </a:p>
          <a:p>
            <a:pPr marL="3556635">
              <a:lnSpc>
                <a:spcPts val="1905"/>
              </a:lnSpc>
            </a:pPr>
            <a:r>
              <a:rPr sz="1800" b="1" spc="-15" dirty="0">
                <a:latin typeface="Arial"/>
                <a:cs typeface="Arial"/>
              </a:rPr>
              <a:t>https://laboralistapalma.blogspot.com</a:t>
            </a:r>
            <a:endParaRPr sz="1800" dirty="0">
              <a:latin typeface="Arial"/>
              <a:cs typeface="Arial"/>
            </a:endParaRPr>
          </a:p>
          <a:p>
            <a:pPr>
              <a:lnSpc>
                <a:spcPct val="100000"/>
              </a:lnSpc>
              <a:spcBef>
                <a:spcPts val="35"/>
              </a:spcBef>
            </a:pPr>
            <a:endParaRPr sz="1850" dirty="0">
              <a:latin typeface="Times New Roman"/>
              <a:cs typeface="Times New Roman"/>
            </a:endParaRPr>
          </a:p>
          <a:p>
            <a:pPr marL="12065" marR="5080" algn="ctr">
              <a:lnSpc>
                <a:spcPct val="100000"/>
              </a:lnSpc>
              <a:spcBef>
                <a:spcPts val="5"/>
              </a:spcBef>
            </a:pPr>
            <a:endParaRPr sz="1800" dirty="0">
              <a:latin typeface="Arial"/>
              <a:cs typeface="Arial"/>
            </a:endParaRPr>
          </a:p>
        </p:txBody>
      </p:sp>
    </p:spTree>
    <p:extLst>
      <p:ext uri="{BB962C8B-B14F-4D97-AF65-F5344CB8AC3E}">
        <p14:creationId xmlns:p14="http://schemas.microsoft.com/office/powerpoint/2010/main" val="3554202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uadroTexto 23">
            <a:extLst>
              <a:ext uri="{FF2B5EF4-FFF2-40B4-BE49-F238E27FC236}">
                <a16:creationId xmlns:a16="http://schemas.microsoft.com/office/drawing/2014/main" id="{98365D1F-0D9E-8E4C-A648-D27614295701}"/>
              </a:ext>
            </a:extLst>
          </p:cNvPr>
          <p:cNvSpPr txBox="1"/>
          <p:nvPr/>
        </p:nvSpPr>
        <p:spPr>
          <a:xfrm>
            <a:off x="8329613" y="-614363"/>
            <a:ext cx="184731" cy="369332"/>
          </a:xfrm>
          <a:prstGeom prst="rect">
            <a:avLst/>
          </a:prstGeom>
          <a:noFill/>
        </p:spPr>
        <p:txBody>
          <a:bodyPr wrap="none" rtlCol="0">
            <a:spAutoFit/>
          </a:bodyPr>
          <a:lstStyle/>
          <a:p>
            <a:endParaRPr lang="es-CO"/>
          </a:p>
        </p:txBody>
      </p:sp>
      <p:graphicFrame>
        <p:nvGraphicFramePr>
          <p:cNvPr id="4" name="Diagrama 3">
            <a:extLst>
              <a:ext uri="{FF2B5EF4-FFF2-40B4-BE49-F238E27FC236}">
                <a16:creationId xmlns:a16="http://schemas.microsoft.com/office/drawing/2014/main" id="{6849127D-33E9-47AB-B108-6BB053E40B29}"/>
              </a:ext>
            </a:extLst>
          </p:cNvPr>
          <p:cNvGraphicFramePr/>
          <p:nvPr>
            <p:extLst>
              <p:ext uri="{D42A27DB-BD31-4B8C-83A1-F6EECF244321}">
                <p14:modId xmlns:p14="http://schemas.microsoft.com/office/powerpoint/2010/main" val="509626468"/>
              </p:ext>
            </p:extLst>
          </p:nvPr>
        </p:nvGraphicFramePr>
        <p:xfrm>
          <a:off x="163166" y="0"/>
          <a:ext cx="12028833" cy="71561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1056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uadroTexto 23">
            <a:extLst>
              <a:ext uri="{FF2B5EF4-FFF2-40B4-BE49-F238E27FC236}">
                <a16:creationId xmlns:a16="http://schemas.microsoft.com/office/drawing/2014/main" id="{98365D1F-0D9E-8E4C-A648-D27614295701}"/>
              </a:ext>
            </a:extLst>
          </p:cNvPr>
          <p:cNvSpPr txBox="1"/>
          <p:nvPr/>
        </p:nvSpPr>
        <p:spPr>
          <a:xfrm>
            <a:off x="8329613" y="-614363"/>
            <a:ext cx="184731" cy="369332"/>
          </a:xfrm>
          <a:prstGeom prst="rect">
            <a:avLst/>
          </a:prstGeom>
          <a:noFill/>
        </p:spPr>
        <p:txBody>
          <a:bodyPr wrap="none" rtlCol="0">
            <a:spAutoFit/>
          </a:bodyPr>
          <a:lstStyle/>
          <a:p>
            <a:endParaRPr lang="es-CO"/>
          </a:p>
        </p:txBody>
      </p:sp>
      <p:graphicFrame>
        <p:nvGraphicFramePr>
          <p:cNvPr id="2" name="Diagrama 1">
            <a:extLst>
              <a:ext uri="{FF2B5EF4-FFF2-40B4-BE49-F238E27FC236}">
                <a16:creationId xmlns:a16="http://schemas.microsoft.com/office/drawing/2014/main" id="{AE76F762-66A2-4988-BF9A-485AD4AF9E72}"/>
              </a:ext>
            </a:extLst>
          </p:cNvPr>
          <p:cNvGraphicFramePr/>
          <p:nvPr>
            <p:extLst>
              <p:ext uri="{D42A27DB-BD31-4B8C-83A1-F6EECF244321}">
                <p14:modId xmlns:p14="http://schemas.microsoft.com/office/powerpoint/2010/main" val="2166749137"/>
              </p:ext>
            </p:extLst>
          </p:nvPr>
        </p:nvGraphicFramePr>
        <p:xfrm>
          <a:off x="487944" y="719666"/>
          <a:ext cx="69215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a:extLst>
              <a:ext uri="{FF2B5EF4-FFF2-40B4-BE49-F238E27FC236}">
                <a16:creationId xmlns:a16="http://schemas.microsoft.com/office/drawing/2014/main" id="{87D436D3-FC6E-48DE-8137-31C5253425FA}"/>
              </a:ext>
            </a:extLst>
          </p:cNvPr>
          <p:cNvSpPr txBox="1"/>
          <p:nvPr/>
        </p:nvSpPr>
        <p:spPr>
          <a:xfrm>
            <a:off x="7885694" y="1096899"/>
            <a:ext cx="4160532" cy="2800767"/>
          </a:xfrm>
          <a:prstGeom prst="rect">
            <a:avLst/>
          </a:prstGeom>
          <a:noFill/>
        </p:spPr>
        <p:txBody>
          <a:bodyPr wrap="square" rtlCol="0">
            <a:spAutoFit/>
          </a:bodyPr>
          <a:lstStyle/>
          <a:p>
            <a:pPr algn="ctr"/>
            <a:r>
              <a:rPr lang="es-MX" sz="4400" b="1" spc="-190" dirty="0">
                <a:solidFill>
                  <a:schemeClr val="accent1"/>
                </a:solidFill>
                <a:latin typeface="Impact" panose="020B0806030902050204" pitchFamily="34" charset="0"/>
                <a:cs typeface="Arial" panose="020B0604020202020204" pitchFamily="34" charset="0"/>
              </a:rPr>
              <a:t>PRINCIPIOS DEL </a:t>
            </a:r>
            <a:r>
              <a:rPr lang="es-MX" sz="4400" b="1" spc="65" dirty="0">
                <a:solidFill>
                  <a:schemeClr val="accent1"/>
                </a:solidFill>
                <a:latin typeface="Impact" panose="020B0806030902050204" pitchFamily="34" charset="0"/>
                <a:cs typeface="Arial" panose="020B0604020202020204" pitchFamily="34" charset="0"/>
              </a:rPr>
              <a:t>DEBIDO </a:t>
            </a:r>
            <a:r>
              <a:rPr lang="es-MX" sz="4400" b="1" spc="-35" dirty="0">
                <a:solidFill>
                  <a:schemeClr val="accent1"/>
                </a:solidFill>
                <a:latin typeface="Impact" panose="020B0806030902050204" pitchFamily="34" charset="0"/>
                <a:cs typeface="Arial" panose="020B0604020202020204" pitchFamily="34" charset="0"/>
              </a:rPr>
              <a:t>PROCESO </a:t>
            </a:r>
            <a:r>
              <a:rPr lang="es-MX" sz="4400" b="1" spc="-30" dirty="0">
                <a:solidFill>
                  <a:schemeClr val="accent1"/>
                </a:solidFill>
                <a:latin typeface="Impact" panose="020B0806030902050204" pitchFamily="34" charset="0"/>
                <a:cs typeface="Arial" panose="020B0604020202020204" pitchFamily="34" charset="0"/>
              </a:rPr>
              <a:t>EN</a:t>
            </a:r>
            <a:r>
              <a:rPr lang="es-MX" sz="4400" b="1" spc="-280" dirty="0">
                <a:solidFill>
                  <a:schemeClr val="accent1"/>
                </a:solidFill>
                <a:latin typeface="Impact" panose="020B0806030902050204" pitchFamily="34" charset="0"/>
                <a:cs typeface="Arial" panose="020B0604020202020204" pitchFamily="34" charset="0"/>
              </a:rPr>
              <a:t> </a:t>
            </a:r>
            <a:r>
              <a:rPr lang="es-MX" sz="4400" b="1" spc="160" dirty="0">
                <a:solidFill>
                  <a:schemeClr val="accent1"/>
                </a:solidFill>
                <a:latin typeface="Impact" panose="020B0806030902050204" pitchFamily="34" charset="0"/>
                <a:cs typeface="Arial" panose="020B0604020202020204" pitchFamily="34" charset="0"/>
              </a:rPr>
              <a:t>LA  </a:t>
            </a:r>
            <a:r>
              <a:rPr lang="es-MX" sz="4400" b="1" spc="55" dirty="0">
                <a:solidFill>
                  <a:schemeClr val="accent1"/>
                </a:solidFill>
                <a:latin typeface="Impact" panose="020B0806030902050204" pitchFamily="34" charset="0"/>
                <a:cs typeface="Arial" panose="020B0604020202020204" pitchFamily="34" charset="0"/>
              </a:rPr>
              <a:t>JURISPRUDENCIA</a:t>
            </a:r>
            <a:r>
              <a:rPr lang="es-MX" sz="3200" spc="55" dirty="0">
                <a:solidFill>
                  <a:srgbClr val="FFC000"/>
                </a:solidFill>
                <a:latin typeface="Arial" panose="020B0604020202020204" pitchFamily="34" charset="0"/>
                <a:cs typeface="Arial" panose="020B0604020202020204" pitchFamily="34" charset="0"/>
              </a:rPr>
              <a:t>.</a:t>
            </a:r>
            <a:endParaRPr lang="es-CO" sz="3200" dirty="0">
              <a:solidFill>
                <a:srgbClr val="FFC000"/>
              </a:solidFill>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526F26BF-67A5-4E14-9E11-CD48B0134871}"/>
              </a:ext>
            </a:extLst>
          </p:cNvPr>
          <p:cNvSpPr/>
          <p:nvPr/>
        </p:nvSpPr>
        <p:spPr>
          <a:xfrm>
            <a:off x="5883885" y="4121916"/>
            <a:ext cx="7129749" cy="400110"/>
          </a:xfrm>
          <a:prstGeom prst="rect">
            <a:avLst/>
          </a:prstGeom>
        </p:spPr>
        <p:txBody>
          <a:bodyPr wrap="square">
            <a:spAutoFit/>
          </a:bodyPr>
          <a:lstStyle/>
          <a:p>
            <a:pPr marL="2720975">
              <a:lnSpc>
                <a:spcPct val="100000"/>
              </a:lnSpc>
              <a:spcBef>
                <a:spcPts val="15"/>
              </a:spcBef>
            </a:pPr>
            <a:r>
              <a:rPr lang="es-MX" sz="2000" b="1" spc="-5" dirty="0">
                <a:latin typeface="Arial"/>
                <a:cs typeface="Arial"/>
              </a:rPr>
              <a:t>Ref. Sentencia</a:t>
            </a:r>
            <a:r>
              <a:rPr lang="es-MX" sz="2000" b="1" spc="-114" dirty="0">
                <a:latin typeface="Arial"/>
                <a:cs typeface="Arial"/>
              </a:rPr>
              <a:t> </a:t>
            </a:r>
            <a:r>
              <a:rPr lang="es-MX" sz="2000" b="1" spc="-45" dirty="0">
                <a:latin typeface="Arial"/>
                <a:cs typeface="Arial"/>
              </a:rPr>
              <a:t>C-555/01</a:t>
            </a:r>
            <a:endParaRPr lang="es-CO" sz="2000" dirty="0"/>
          </a:p>
        </p:txBody>
      </p:sp>
    </p:spTree>
    <p:extLst>
      <p:ext uri="{BB962C8B-B14F-4D97-AF65-F5344CB8AC3E}">
        <p14:creationId xmlns:p14="http://schemas.microsoft.com/office/powerpoint/2010/main" val="1509549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54C46EDA-979F-404E-AF0A-A4232E75A4A1}"/>
              </a:ext>
            </a:extLst>
          </p:cNvPr>
          <p:cNvGraphicFramePr/>
          <p:nvPr>
            <p:extLst>
              <p:ext uri="{D42A27DB-BD31-4B8C-83A1-F6EECF244321}">
                <p14:modId xmlns:p14="http://schemas.microsoft.com/office/powerpoint/2010/main" val="4084985819"/>
              </p:ext>
            </p:extLst>
          </p:nvPr>
        </p:nvGraphicFramePr>
        <p:xfrm>
          <a:off x="238540" y="1653944"/>
          <a:ext cx="5468729" cy="475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a 3">
            <a:extLst>
              <a:ext uri="{FF2B5EF4-FFF2-40B4-BE49-F238E27FC236}">
                <a16:creationId xmlns:a16="http://schemas.microsoft.com/office/drawing/2014/main" id="{25DF0E04-12B0-4249-A6F9-953F440FCBC1}"/>
              </a:ext>
            </a:extLst>
          </p:cNvPr>
          <p:cNvGraphicFramePr/>
          <p:nvPr>
            <p:extLst>
              <p:ext uri="{D42A27DB-BD31-4B8C-83A1-F6EECF244321}">
                <p14:modId xmlns:p14="http://schemas.microsoft.com/office/powerpoint/2010/main" val="2961006390"/>
              </p:ext>
            </p:extLst>
          </p:nvPr>
        </p:nvGraphicFramePr>
        <p:xfrm>
          <a:off x="5186019" y="1653944"/>
          <a:ext cx="5468729" cy="475348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Rectángulo 4">
            <a:extLst>
              <a:ext uri="{FF2B5EF4-FFF2-40B4-BE49-F238E27FC236}">
                <a16:creationId xmlns:a16="http://schemas.microsoft.com/office/drawing/2014/main" id="{8E0CE6C4-A20A-4B1E-9EC8-C3339986D171}"/>
              </a:ext>
            </a:extLst>
          </p:cNvPr>
          <p:cNvSpPr/>
          <p:nvPr/>
        </p:nvSpPr>
        <p:spPr>
          <a:xfrm>
            <a:off x="1232617" y="607151"/>
            <a:ext cx="9726765" cy="707886"/>
          </a:xfrm>
          <a:prstGeom prst="rect">
            <a:avLst/>
          </a:prstGeom>
        </p:spPr>
        <p:txBody>
          <a:bodyPr wrap="none">
            <a:spAutoFit/>
          </a:bodyPr>
          <a:lstStyle/>
          <a:p>
            <a:pPr lvl="0"/>
            <a:r>
              <a:rPr lang="es-MX" sz="4000" spc="-190" dirty="0">
                <a:solidFill>
                  <a:schemeClr val="accent5">
                    <a:lumMod val="50000"/>
                  </a:schemeClr>
                </a:solidFill>
                <a:latin typeface="Impact" panose="020B0806030902050204" pitchFamily="34" charset="0"/>
                <a:cs typeface="Arial" panose="020B0604020202020204" pitchFamily="34" charset="0"/>
              </a:rPr>
              <a:t>EL </a:t>
            </a:r>
            <a:r>
              <a:rPr lang="es-MX" sz="4000" spc="65" dirty="0">
                <a:solidFill>
                  <a:schemeClr val="accent5">
                    <a:lumMod val="50000"/>
                  </a:schemeClr>
                </a:solidFill>
                <a:latin typeface="Impact" panose="020B0806030902050204" pitchFamily="34" charset="0"/>
                <a:cs typeface="Arial" panose="020B0604020202020204" pitchFamily="34" charset="0"/>
              </a:rPr>
              <a:t>DEBIDO </a:t>
            </a:r>
            <a:r>
              <a:rPr lang="es-MX" sz="4000" spc="-35" dirty="0">
                <a:solidFill>
                  <a:schemeClr val="accent5">
                    <a:lumMod val="50000"/>
                  </a:schemeClr>
                </a:solidFill>
                <a:latin typeface="Impact" panose="020B0806030902050204" pitchFamily="34" charset="0"/>
                <a:cs typeface="Arial" panose="020B0604020202020204" pitchFamily="34" charset="0"/>
              </a:rPr>
              <a:t>PROCESO</a:t>
            </a:r>
            <a:r>
              <a:rPr lang="es-MX" sz="4000" spc="-204" dirty="0">
                <a:solidFill>
                  <a:schemeClr val="accent5">
                    <a:lumMod val="50000"/>
                  </a:schemeClr>
                </a:solidFill>
                <a:latin typeface="Impact" panose="020B0806030902050204" pitchFamily="34" charset="0"/>
                <a:cs typeface="Arial" panose="020B0604020202020204" pitchFamily="34" charset="0"/>
              </a:rPr>
              <a:t> </a:t>
            </a:r>
            <a:r>
              <a:rPr lang="es-MX" sz="4000" spc="-35" dirty="0">
                <a:solidFill>
                  <a:schemeClr val="accent5">
                    <a:lumMod val="50000"/>
                  </a:schemeClr>
                </a:solidFill>
                <a:latin typeface="Impact" panose="020B0806030902050204" pitchFamily="34" charset="0"/>
                <a:cs typeface="Arial" panose="020B0604020202020204" pitchFamily="34" charset="0"/>
              </a:rPr>
              <a:t>EN  </a:t>
            </a:r>
            <a:r>
              <a:rPr lang="es-MX" sz="4000" spc="50" dirty="0">
                <a:solidFill>
                  <a:schemeClr val="accent5">
                    <a:lumMod val="50000"/>
                  </a:schemeClr>
                </a:solidFill>
                <a:latin typeface="Impact" panose="020B0806030902050204" pitchFamily="34" charset="0"/>
                <a:cs typeface="Arial" panose="020B0604020202020204" pitchFamily="34" charset="0"/>
              </a:rPr>
              <a:t>MATERIA</a:t>
            </a:r>
            <a:r>
              <a:rPr lang="es-MX" sz="4000" spc="-145" dirty="0">
                <a:solidFill>
                  <a:schemeClr val="accent5">
                    <a:lumMod val="50000"/>
                  </a:schemeClr>
                </a:solidFill>
                <a:latin typeface="Impact" panose="020B0806030902050204" pitchFamily="34" charset="0"/>
                <a:cs typeface="Arial" panose="020B0604020202020204" pitchFamily="34" charset="0"/>
              </a:rPr>
              <a:t> </a:t>
            </a:r>
            <a:r>
              <a:rPr lang="es-MX" sz="4000" spc="80" dirty="0">
                <a:solidFill>
                  <a:schemeClr val="accent5">
                    <a:lumMod val="50000"/>
                  </a:schemeClr>
                </a:solidFill>
                <a:latin typeface="Impact" panose="020B0806030902050204" pitchFamily="34" charset="0"/>
                <a:cs typeface="Arial" panose="020B0604020202020204" pitchFamily="34" charset="0"/>
              </a:rPr>
              <a:t>DISCIPLINARIA</a:t>
            </a:r>
            <a:endParaRPr lang="es-CO" sz="4000" dirty="0">
              <a:solidFill>
                <a:schemeClr val="accent5">
                  <a:lumMod val="50000"/>
                </a:schemeClr>
              </a:solidFill>
              <a:latin typeface="Impact" panose="020B0806030902050204" pitchFamily="34" charset="0"/>
              <a:cs typeface="Arial" panose="020B0604020202020204" pitchFamily="34" charset="0"/>
            </a:endParaRPr>
          </a:p>
        </p:txBody>
      </p:sp>
    </p:spTree>
    <p:extLst>
      <p:ext uri="{BB962C8B-B14F-4D97-AF65-F5344CB8AC3E}">
        <p14:creationId xmlns:p14="http://schemas.microsoft.com/office/powerpoint/2010/main" val="2603367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46664134-3F42-411A-955A-BB03AC392C9B}"/>
              </a:ext>
            </a:extLst>
          </p:cNvPr>
          <p:cNvSpPr/>
          <p:nvPr/>
        </p:nvSpPr>
        <p:spPr>
          <a:xfrm rot="785995">
            <a:off x="7195677" y="860343"/>
            <a:ext cx="4466236" cy="646331"/>
          </a:xfrm>
          <a:prstGeom prst="rect">
            <a:avLst/>
          </a:prstGeom>
        </p:spPr>
        <p:txBody>
          <a:bodyPr wrap="square">
            <a:spAutoFit/>
          </a:bodyPr>
          <a:lstStyle/>
          <a:p>
            <a:pPr algn="ctr"/>
            <a:r>
              <a:rPr lang="es-CO" sz="3600" b="1" dirty="0">
                <a:solidFill>
                  <a:schemeClr val="accent5">
                    <a:lumMod val="50000"/>
                  </a:schemeClr>
                </a:solidFill>
                <a:latin typeface="Arial" panose="020B0604020202020204" pitchFamily="34" charset="0"/>
                <a:cs typeface="Arial" panose="020B0604020202020204" pitchFamily="34" charset="0"/>
              </a:rPr>
              <a:t>¿Dónde se aplica?</a:t>
            </a:r>
          </a:p>
        </p:txBody>
      </p:sp>
      <p:pic>
        <p:nvPicPr>
          <p:cNvPr id="3" name="Imagen 2">
            <a:extLst>
              <a:ext uri="{FF2B5EF4-FFF2-40B4-BE49-F238E27FC236}">
                <a16:creationId xmlns:a16="http://schemas.microsoft.com/office/drawing/2014/main" id="{5AD2087B-11A6-4A6A-A9FA-7E71EEA418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3" y="0"/>
            <a:ext cx="6300165" cy="6858000"/>
          </a:xfrm>
          <a:prstGeom prst="rect">
            <a:avLst/>
          </a:prstGeom>
          <a:ln>
            <a:noFill/>
          </a:ln>
          <a:effectLst>
            <a:outerShdw blurRad="292100" dist="139700" dir="2700000" algn="tl" rotWithShape="0">
              <a:srgbClr val="333333">
                <a:alpha val="65000"/>
              </a:srgbClr>
            </a:outerShdw>
          </a:effectLst>
        </p:spPr>
      </p:pic>
      <p:sp>
        <p:nvSpPr>
          <p:cNvPr id="10" name="Bocadillo: rectángulo con esquinas redondeadas 9">
            <a:extLst>
              <a:ext uri="{FF2B5EF4-FFF2-40B4-BE49-F238E27FC236}">
                <a16:creationId xmlns:a16="http://schemas.microsoft.com/office/drawing/2014/main" id="{87740740-1C6F-4F61-8C58-C650833C010F}"/>
              </a:ext>
            </a:extLst>
          </p:cNvPr>
          <p:cNvSpPr/>
          <p:nvPr/>
        </p:nvSpPr>
        <p:spPr>
          <a:xfrm rot="746311">
            <a:off x="5467315" y="1529572"/>
            <a:ext cx="6120895" cy="4548148"/>
          </a:xfrm>
          <a:prstGeom prst="wedgeRoundRectCallou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MX" sz="1600" b="1" i="1" spc="-65" dirty="0">
                <a:solidFill>
                  <a:schemeClr val="tx1"/>
                </a:solidFill>
                <a:latin typeface="Arial" panose="020B0604020202020204" pitchFamily="34" charset="0"/>
                <a:cs typeface="Arial" panose="020B0604020202020204" pitchFamily="34" charset="0"/>
              </a:rPr>
              <a:t>“...</a:t>
            </a:r>
            <a:r>
              <a:rPr lang="es-MX" sz="1600" i="1" dirty="0">
                <a:solidFill>
                  <a:schemeClr val="tx1"/>
                </a:solidFill>
                <a:latin typeface="Arial" panose="020B0604020202020204" pitchFamily="34" charset="0"/>
                <a:cs typeface="Arial" panose="020B0604020202020204" pitchFamily="34" charset="0"/>
              </a:rPr>
              <a:t> la jurisprudencia ha señalado que el hecho que el artículo 29 de la  Constitución disponga que el debido proceso  Se aplica	a toda clase de  actuaciones judiciales  y administrativas implica que “en todos  los campos </a:t>
            </a:r>
            <a:r>
              <a:rPr lang="es-MX" sz="1600" b="1" i="1" u="sng" dirty="0">
                <a:solidFill>
                  <a:schemeClr val="tx1"/>
                </a:solidFill>
                <a:latin typeface="Arial" panose="020B0604020202020204" pitchFamily="34" charset="0"/>
                <a:cs typeface="Arial" panose="020B0604020202020204" pitchFamily="34" charset="0"/>
              </a:rPr>
              <a:t>donde se haga uso de la  facultad disciplinaria, entiéndase ésta  como la prerrogativa de un sujeto  para imponer sanciones o castigos</a:t>
            </a:r>
            <a:r>
              <a:rPr lang="es-MX" sz="1600" b="1" i="1" dirty="0">
                <a:solidFill>
                  <a:schemeClr val="tx1"/>
                </a:solidFill>
                <a:latin typeface="Arial" panose="020B0604020202020204" pitchFamily="34" charset="0"/>
                <a:cs typeface="Arial" panose="020B0604020202020204" pitchFamily="34" charset="0"/>
              </a:rPr>
              <a:t>,</a:t>
            </a:r>
            <a:r>
              <a:rPr lang="es-MX" sz="1600" i="1" dirty="0">
                <a:solidFill>
                  <a:schemeClr val="tx1"/>
                </a:solidFill>
                <a:latin typeface="Arial" panose="020B0604020202020204" pitchFamily="34" charset="0"/>
                <a:cs typeface="Arial" panose="020B0604020202020204" pitchFamily="34" charset="0"/>
              </a:rPr>
              <a:t>  deben ser observados los requisitos o  formalidades mínimas que integran el  debido proceso” </a:t>
            </a:r>
            <a:endParaRPr lang="es-CO" sz="1600" dirty="0">
              <a:solidFill>
                <a:schemeClr val="tx1"/>
              </a:solidFill>
              <a:latin typeface="Arial" panose="020B0604020202020204" pitchFamily="34" charset="0"/>
              <a:cs typeface="Arial" panose="020B0604020202020204" pitchFamily="34" charset="0"/>
            </a:endParaRPr>
          </a:p>
          <a:p>
            <a:pPr algn="ctr"/>
            <a:endParaRPr lang="es-MX" dirty="0">
              <a:solidFill>
                <a:schemeClr val="tx1"/>
              </a:solidFill>
              <a:latin typeface="Arial"/>
              <a:cs typeface="Arial"/>
            </a:endParaRPr>
          </a:p>
          <a:p>
            <a:pPr algn="ctr"/>
            <a:r>
              <a:rPr lang="es-CO" b="1" spc="-75" dirty="0">
                <a:solidFill>
                  <a:schemeClr val="tx1"/>
                </a:solidFill>
                <a:latin typeface="Arial"/>
                <a:cs typeface="Arial"/>
              </a:rPr>
              <a:t>Sentencia </a:t>
            </a:r>
            <a:r>
              <a:rPr lang="es-CO" b="1" spc="-35" dirty="0">
                <a:solidFill>
                  <a:schemeClr val="tx1"/>
                </a:solidFill>
                <a:latin typeface="Arial"/>
                <a:cs typeface="Arial"/>
              </a:rPr>
              <a:t>T-433 </a:t>
            </a:r>
            <a:r>
              <a:rPr lang="es-CO" b="1" spc="-50" dirty="0">
                <a:solidFill>
                  <a:schemeClr val="tx1"/>
                </a:solidFill>
                <a:latin typeface="Arial"/>
                <a:cs typeface="Arial"/>
              </a:rPr>
              <a:t>de </a:t>
            </a:r>
            <a:r>
              <a:rPr lang="es-CO" b="1" spc="-85" dirty="0">
                <a:solidFill>
                  <a:schemeClr val="tx1"/>
                </a:solidFill>
                <a:latin typeface="Arial"/>
                <a:cs typeface="Arial"/>
              </a:rPr>
              <a:t>1998 </a:t>
            </a:r>
            <a:r>
              <a:rPr lang="es-CO" b="1" spc="-10" dirty="0">
                <a:solidFill>
                  <a:schemeClr val="tx1"/>
                </a:solidFill>
                <a:latin typeface="Arial"/>
                <a:cs typeface="Arial"/>
              </a:rPr>
              <a:t>reiterada </a:t>
            </a:r>
            <a:r>
              <a:rPr lang="es-CO" b="1" spc="-45" dirty="0">
                <a:solidFill>
                  <a:schemeClr val="tx1"/>
                </a:solidFill>
                <a:latin typeface="Arial"/>
                <a:cs typeface="Arial"/>
              </a:rPr>
              <a:t>por </a:t>
            </a:r>
            <a:r>
              <a:rPr lang="es-CO" b="1" spc="10" dirty="0">
                <a:solidFill>
                  <a:schemeClr val="tx1"/>
                </a:solidFill>
                <a:latin typeface="Arial"/>
                <a:cs typeface="Arial"/>
              </a:rPr>
              <a:t>la  </a:t>
            </a:r>
            <a:r>
              <a:rPr lang="es-CO" b="1" spc="-65" dirty="0">
                <a:solidFill>
                  <a:schemeClr val="tx1"/>
                </a:solidFill>
                <a:latin typeface="Arial"/>
                <a:cs typeface="Arial"/>
              </a:rPr>
              <a:t>sentencia </a:t>
            </a:r>
            <a:r>
              <a:rPr lang="es-CO" b="1" spc="5" dirty="0">
                <a:solidFill>
                  <a:schemeClr val="tx1"/>
                </a:solidFill>
                <a:latin typeface="Arial"/>
                <a:cs typeface="Arial"/>
              </a:rPr>
              <a:t>T-605 </a:t>
            </a:r>
            <a:r>
              <a:rPr lang="es-CO" b="1" spc="-50" dirty="0">
                <a:solidFill>
                  <a:schemeClr val="tx1"/>
                </a:solidFill>
                <a:latin typeface="Arial"/>
                <a:cs typeface="Arial"/>
              </a:rPr>
              <a:t>de</a:t>
            </a:r>
            <a:r>
              <a:rPr lang="es-CO" b="1" spc="-100" dirty="0">
                <a:solidFill>
                  <a:schemeClr val="tx1"/>
                </a:solidFill>
                <a:latin typeface="Arial"/>
                <a:cs typeface="Arial"/>
              </a:rPr>
              <a:t> </a:t>
            </a:r>
            <a:r>
              <a:rPr lang="es-CO" b="1" spc="-50" dirty="0">
                <a:solidFill>
                  <a:schemeClr val="tx1"/>
                </a:solidFill>
                <a:latin typeface="Arial"/>
                <a:cs typeface="Arial"/>
              </a:rPr>
              <a:t>1999.</a:t>
            </a:r>
            <a:endParaRPr lang="es-CO" dirty="0">
              <a:solidFill>
                <a:schemeClr val="tx1"/>
              </a:solidFill>
            </a:endParaRPr>
          </a:p>
        </p:txBody>
      </p:sp>
    </p:spTree>
    <p:extLst>
      <p:ext uri="{BB962C8B-B14F-4D97-AF65-F5344CB8AC3E}">
        <p14:creationId xmlns:p14="http://schemas.microsoft.com/office/powerpoint/2010/main" val="2711701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CD1D4ACD-5D24-471F-9FBC-4F42446131DC}"/>
              </a:ext>
            </a:extLst>
          </p:cNvPr>
          <p:cNvSpPr/>
          <p:nvPr/>
        </p:nvSpPr>
        <p:spPr>
          <a:xfrm>
            <a:off x="1828800" y="729139"/>
            <a:ext cx="10363199" cy="2440178"/>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r>
              <a:rPr lang="es-CO" sz="2000" dirty="0">
                <a:solidFill>
                  <a:schemeClr val="tx1"/>
                </a:solidFill>
                <a:latin typeface="Arial" panose="020B0604020202020204" pitchFamily="34" charset="0"/>
                <a:cs typeface="Arial" panose="020B0604020202020204" pitchFamily="34" charset="0"/>
              </a:rPr>
              <a:t>En virtud de lo anterior, ha determinado que este mandato, “</a:t>
            </a:r>
            <a:r>
              <a:rPr lang="es-CO" sz="2000" b="1" i="1" dirty="0">
                <a:solidFill>
                  <a:schemeClr val="tx1"/>
                </a:solidFill>
                <a:latin typeface="Arial" panose="020B0604020202020204" pitchFamily="34" charset="0"/>
                <a:cs typeface="Arial" panose="020B0604020202020204" pitchFamily="34" charset="0"/>
              </a:rPr>
              <a:t>no solo involucra u obliga a las autoridades publicas, en el sentido amplio de este termino, sino a los particulares que se arrogan esta facultad, como una forma de mantener un principio de orden al interior de sus obligaciones (v. gr. Establecimientos educativos, empleadores, asociaciones con o sin ánimo de lucro, </a:t>
            </a:r>
            <a:r>
              <a:rPr lang="es-CO" sz="2000" b="1" i="1" dirty="0" err="1">
                <a:solidFill>
                  <a:schemeClr val="tx1"/>
                </a:solidFill>
                <a:latin typeface="Arial" panose="020B0604020202020204" pitchFamily="34" charset="0"/>
                <a:cs typeface="Arial" panose="020B0604020202020204" pitchFamily="34" charset="0"/>
              </a:rPr>
              <a:t>e.t.c</a:t>
            </a:r>
            <a:r>
              <a:rPr lang="es-CO" sz="2000" b="1" i="1" dirty="0">
                <a:solidFill>
                  <a:schemeClr val="tx1"/>
                </a:solidFill>
                <a:latin typeface="Arial" panose="020B0604020202020204" pitchFamily="34" charset="0"/>
                <a:cs typeface="Arial" panose="020B0604020202020204" pitchFamily="34" charset="0"/>
              </a:rPr>
              <a:t> )” </a:t>
            </a:r>
            <a:r>
              <a:rPr lang="es-CO" sz="2000" i="1" dirty="0">
                <a:solidFill>
                  <a:schemeClr val="tx1"/>
                </a:solidFill>
                <a:latin typeface="Arial" panose="020B0604020202020204" pitchFamily="34" charset="0"/>
                <a:cs typeface="Arial" panose="020B0604020202020204" pitchFamily="34" charset="0"/>
              </a:rPr>
              <a:t>Sentencia T-433 de 1998, </a:t>
            </a:r>
            <a:r>
              <a:rPr lang="es-MX" sz="2000" i="1" dirty="0">
                <a:solidFill>
                  <a:schemeClr val="tx1"/>
                </a:solidFill>
                <a:latin typeface="Arial" panose="020B0604020202020204" pitchFamily="34" charset="0"/>
                <a:cs typeface="Arial" panose="020B0604020202020204" pitchFamily="34" charset="0"/>
              </a:rPr>
              <a:t>reiterada por la sentencia T-605 de 1999</a:t>
            </a:r>
            <a:endParaRPr lang="es-CO" sz="2000" dirty="0">
              <a:solidFill>
                <a:schemeClr val="tx1"/>
              </a:solidFill>
              <a:latin typeface="Arial" panose="020B0604020202020204" pitchFamily="34" charset="0"/>
              <a:cs typeface="Arial" panose="020B0604020202020204" pitchFamily="34" charset="0"/>
            </a:endParaRPr>
          </a:p>
        </p:txBody>
      </p:sp>
      <p:sp>
        <p:nvSpPr>
          <p:cNvPr id="33" name="Bocadillo: ovalado 32">
            <a:extLst>
              <a:ext uri="{FF2B5EF4-FFF2-40B4-BE49-F238E27FC236}">
                <a16:creationId xmlns:a16="http://schemas.microsoft.com/office/drawing/2014/main" id="{770209E9-456B-4F97-8083-43672C328EEC}"/>
              </a:ext>
            </a:extLst>
          </p:cNvPr>
          <p:cNvSpPr/>
          <p:nvPr/>
        </p:nvSpPr>
        <p:spPr>
          <a:xfrm rot="19896881">
            <a:off x="-11056" y="753944"/>
            <a:ext cx="2125255" cy="979660"/>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b="1" dirty="0">
                <a:solidFill>
                  <a:schemeClr val="tx2"/>
                </a:solidFill>
                <a:latin typeface="Arial" panose="020B0604020202020204" pitchFamily="34" charset="0"/>
                <a:cs typeface="Arial" panose="020B0604020202020204" pitchFamily="34" charset="0"/>
              </a:rPr>
              <a:t>PARTICULARES</a:t>
            </a:r>
          </a:p>
        </p:txBody>
      </p:sp>
      <p:sp>
        <p:nvSpPr>
          <p:cNvPr id="35" name="Rectángulo 34">
            <a:extLst>
              <a:ext uri="{FF2B5EF4-FFF2-40B4-BE49-F238E27FC236}">
                <a16:creationId xmlns:a16="http://schemas.microsoft.com/office/drawing/2014/main" id="{7489062B-0136-4FB8-9C8F-8219843EFA47}"/>
              </a:ext>
            </a:extLst>
          </p:cNvPr>
          <p:cNvSpPr/>
          <p:nvPr/>
        </p:nvSpPr>
        <p:spPr>
          <a:xfrm>
            <a:off x="-1" y="3591339"/>
            <a:ext cx="10561984" cy="269776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r>
              <a:rPr lang="es-CO" dirty="0">
                <a:solidFill>
                  <a:schemeClr val="tx1"/>
                </a:solidFill>
                <a:latin typeface="Arial" panose="020B0604020202020204" pitchFamily="34" charset="0"/>
                <a:cs typeface="Arial" panose="020B0604020202020204" pitchFamily="34" charset="0"/>
              </a:rPr>
              <a:t>En aras de garantizar y hacer efectiva las garantías consagradas en la Constitución Política, la jurisprudencia ha sostenido que es “</a:t>
            </a:r>
            <a:r>
              <a:rPr lang="es-CO" b="1" dirty="0">
                <a:solidFill>
                  <a:schemeClr val="tx1"/>
                </a:solidFill>
                <a:latin typeface="Arial" panose="020B0604020202020204" pitchFamily="34" charset="0"/>
                <a:cs typeface="Arial" panose="020B0604020202020204" pitchFamily="34" charset="0"/>
              </a:rPr>
              <a:t>indispensable que los entes de carácter privado fijen unas formas o parámetros mínimos que delimiten el uso de este poder y que permitan al conglomerado conocer las condiciones en que puede o ha de desarrollarse su relación con éstos. Es aquí donde encuentra justificación la existencia y la exigencia que se hace de los llamados reglamentos, manuales de convivencia, estatutos, etc., en los cuales se fijan esos mínimos que garantizan los derechos al debido proceso y a la defensa de los individuos que hacen parte del ente correspondiente”</a:t>
            </a:r>
            <a:r>
              <a:rPr lang="es-CO" dirty="0">
                <a:solidFill>
                  <a:schemeClr val="tx1"/>
                </a:solidFill>
                <a:latin typeface="Arial" panose="020B0604020202020204" pitchFamily="34" charset="0"/>
                <a:cs typeface="Arial" panose="020B0604020202020204" pitchFamily="34" charset="0"/>
              </a:rPr>
              <a:t> Sentencia T-433 de 1998</a:t>
            </a:r>
          </a:p>
          <a:p>
            <a:pPr algn="ctr"/>
            <a:endParaRPr lang="es-CO" sz="600" dirty="0">
              <a:solidFill>
                <a:schemeClr val="tx1"/>
              </a:solidFill>
              <a:latin typeface="Arial" panose="020B0604020202020204" pitchFamily="34" charset="0"/>
              <a:cs typeface="Arial" panose="020B0604020202020204" pitchFamily="34" charset="0"/>
            </a:endParaRPr>
          </a:p>
        </p:txBody>
      </p:sp>
      <p:sp>
        <p:nvSpPr>
          <p:cNvPr id="34" name="Bocadillo: ovalado 33">
            <a:extLst>
              <a:ext uri="{FF2B5EF4-FFF2-40B4-BE49-F238E27FC236}">
                <a16:creationId xmlns:a16="http://schemas.microsoft.com/office/drawing/2014/main" id="{7685173D-673B-4957-9817-13E07EB8111B}"/>
              </a:ext>
            </a:extLst>
          </p:cNvPr>
          <p:cNvSpPr/>
          <p:nvPr/>
        </p:nvSpPr>
        <p:spPr>
          <a:xfrm rot="925710">
            <a:off x="10339799" y="3329523"/>
            <a:ext cx="1979662" cy="1052434"/>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b="1" dirty="0">
                <a:solidFill>
                  <a:schemeClr val="accent5">
                    <a:lumMod val="50000"/>
                  </a:schemeClr>
                </a:solidFill>
                <a:latin typeface="Arial" panose="020B0604020202020204" pitchFamily="34" charset="0"/>
                <a:cs typeface="Arial" panose="020B0604020202020204" pitchFamily="34" charset="0"/>
              </a:rPr>
              <a:t>FORMAS Y PARÁMETROS</a:t>
            </a:r>
          </a:p>
        </p:txBody>
      </p:sp>
    </p:spTree>
    <p:extLst>
      <p:ext uri="{BB962C8B-B14F-4D97-AF65-F5344CB8AC3E}">
        <p14:creationId xmlns:p14="http://schemas.microsoft.com/office/powerpoint/2010/main" val="1907455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magen que contiene texto&#10;&#10;Descripción generada automáticamente">
            <a:extLst>
              <a:ext uri="{FF2B5EF4-FFF2-40B4-BE49-F238E27FC236}">
                <a16:creationId xmlns:a16="http://schemas.microsoft.com/office/drawing/2014/main" id="{BF02EE8D-4DCD-4B20-AD87-ED77D11D9C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5773"/>
            <a:ext cx="12192000" cy="69681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4758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esquinas diagonales cortadas 13">
            <a:extLst>
              <a:ext uri="{FF2B5EF4-FFF2-40B4-BE49-F238E27FC236}">
                <a16:creationId xmlns:a16="http://schemas.microsoft.com/office/drawing/2014/main" id="{3F06B1CD-19FA-45F8-B3D8-5AD7B3DB7C09}"/>
              </a:ext>
            </a:extLst>
          </p:cNvPr>
          <p:cNvSpPr/>
          <p:nvPr/>
        </p:nvSpPr>
        <p:spPr>
          <a:xfrm>
            <a:off x="2093843" y="556591"/>
            <a:ext cx="10098157" cy="5221357"/>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i="1" dirty="0">
                <a:latin typeface="Arial" panose="020B0604020202020204" pitchFamily="34" charset="0"/>
                <a:cs typeface="Arial" panose="020B0604020202020204" pitchFamily="34" charset="0"/>
              </a:rPr>
              <a:t>“Se hace indispensable que los empleadores fijen, en los </a:t>
            </a:r>
            <a:r>
              <a:rPr lang="es-CO" sz="2800" b="1" i="1" u="sng" dirty="0">
                <a:latin typeface="Arial" panose="020B0604020202020204" pitchFamily="34" charset="0"/>
                <a:cs typeface="Arial" panose="020B0604020202020204" pitchFamily="34" charset="0"/>
              </a:rPr>
              <a:t>Reglamentos Internos de Trabajo</a:t>
            </a:r>
            <a:r>
              <a:rPr lang="es-CO" sz="2800" i="1" dirty="0">
                <a:latin typeface="Arial" panose="020B0604020202020204" pitchFamily="34" charset="0"/>
                <a:cs typeface="Arial" panose="020B0604020202020204" pitchFamily="34" charset="0"/>
              </a:rPr>
              <a:t>, unas formas o parámetros mínimos para que los trabajadores  puedan conocer tanto las conductas que dan origen al castigo como su sanción, así como el procedimiento que se adelantará para la determinación de la responsabilidad. </a:t>
            </a:r>
            <a:r>
              <a:rPr lang="es-CO" sz="2800" b="1" i="1" u="sng" dirty="0">
                <a:latin typeface="Arial" panose="020B0604020202020204" pitchFamily="34" charset="0"/>
                <a:cs typeface="Arial" panose="020B0604020202020204" pitchFamily="34" charset="0"/>
              </a:rPr>
              <a:t>Allí deben fijarse unos mínimos que garantizan los derechos al debido proceso y a la defensa de los individuos</a:t>
            </a:r>
            <a:r>
              <a:rPr lang="es-CO" sz="2800" i="1" dirty="0"/>
              <a:t>”.</a:t>
            </a:r>
          </a:p>
          <a:p>
            <a:pPr algn="ctr"/>
            <a:r>
              <a:rPr lang="es-CO" sz="2800" dirty="0"/>
              <a:t>Sentencia 593 de 2014</a:t>
            </a:r>
          </a:p>
        </p:txBody>
      </p:sp>
      <p:pic>
        <p:nvPicPr>
          <p:cNvPr id="41" name="Gráfico 40" descr="Marketing">
            <a:extLst>
              <a:ext uri="{FF2B5EF4-FFF2-40B4-BE49-F238E27FC236}">
                <a16:creationId xmlns:a16="http://schemas.microsoft.com/office/drawing/2014/main" id="{EA8381B6-98EC-4CB0-ABB9-A8DB2A576D4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112204">
            <a:off x="375961" y="3361348"/>
            <a:ext cx="3005029" cy="3005029"/>
          </a:xfrm>
          <a:prstGeom prst="rect">
            <a:avLst/>
          </a:prstGeom>
        </p:spPr>
      </p:pic>
    </p:spTree>
    <p:extLst>
      <p:ext uri="{BB962C8B-B14F-4D97-AF65-F5344CB8AC3E}">
        <p14:creationId xmlns:p14="http://schemas.microsoft.com/office/powerpoint/2010/main" val="178788778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TM10001114[[fn=Galería]]</Template>
  <TotalTime>1388</TotalTime>
  <Words>1616</Words>
  <Application>Microsoft Office PowerPoint</Application>
  <PresentationFormat>Panorámica</PresentationFormat>
  <Paragraphs>130</Paragraphs>
  <Slides>21</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21</vt:i4>
      </vt:variant>
    </vt:vector>
  </HeadingPairs>
  <TitlesOfParts>
    <vt:vector size="28" baseType="lpstr">
      <vt:lpstr>Arial</vt:lpstr>
      <vt:lpstr>Calibri</vt:lpstr>
      <vt:lpstr>Calibri Light</vt:lpstr>
      <vt:lpstr>Impact</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Adriana Guarnizo Latorre</dc:creator>
  <cp:lastModifiedBy>ADRIANA GUARNIZO</cp:lastModifiedBy>
  <cp:revision>75</cp:revision>
  <dcterms:created xsi:type="dcterms:W3CDTF">2019-05-31T16:23:47Z</dcterms:created>
  <dcterms:modified xsi:type="dcterms:W3CDTF">2019-08-31T01:12:58Z</dcterms:modified>
</cp:coreProperties>
</file>